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80" r:id="rId3"/>
  </p:sldMasterIdLst>
  <p:notesMasterIdLst>
    <p:notesMasterId r:id="rId25"/>
  </p:notesMasterIdLst>
  <p:sldIdLst>
    <p:sldId id="256" r:id="rId4"/>
    <p:sldId id="257" r:id="rId5"/>
    <p:sldId id="261" r:id="rId6"/>
    <p:sldId id="1896" r:id="rId7"/>
    <p:sldId id="260" r:id="rId8"/>
    <p:sldId id="1878" r:id="rId9"/>
    <p:sldId id="1876" r:id="rId10"/>
    <p:sldId id="1863" r:id="rId11"/>
    <p:sldId id="1865" r:id="rId12"/>
    <p:sldId id="1884" r:id="rId13"/>
    <p:sldId id="1616" r:id="rId14"/>
    <p:sldId id="1866" r:id="rId15"/>
    <p:sldId id="1885" r:id="rId16"/>
    <p:sldId id="1888" r:id="rId17"/>
    <p:sldId id="1891" r:id="rId18"/>
    <p:sldId id="1893" r:id="rId19"/>
    <p:sldId id="1897" r:id="rId20"/>
    <p:sldId id="1895" r:id="rId21"/>
    <p:sldId id="1890" r:id="rId22"/>
    <p:sldId id="1898" r:id="rId23"/>
    <p:sldId id="259" r:id="rId2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D895375-0A23-4342-97C1-ED3F24A04B69}">
          <p14:sldIdLst>
            <p14:sldId id="256"/>
            <p14:sldId id="257"/>
            <p14:sldId id="261"/>
          </p14:sldIdLst>
        </p14:section>
        <p14:section name="Agenda" id="{663DD117-C50F-42C3-9838-5EE57104006A}">
          <p14:sldIdLst>
            <p14:sldId id="1896"/>
          </p14:sldIdLst>
        </p14:section>
        <p14:section name="Uvod" id="{B3D030CF-338D-4D8D-9B49-3B73FD32DB3A}">
          <p14:sldIdLst>
            <p14:sldId id="260"/>
            <p14:sldId id="1878"/>
            <p14:sldId id="1876"/>
          </p14:sldIdLst>
        </p14:section>
        <p14:section name="Azure Portal" id="{AD812F00-6FC1-45F0-AF29-6D20494E0F5A}">
          <p14:sldIdLst>
            <p14:sldId id="1863"/>
          </p14:sldIdLst>
        </p14:section>
        <p14:section name="ARM" id="{4225AA99-46E6-49F5-BAD4-6184B8188E38}">
          <p14:sldIdLst>
            <p14:sldId id="1865"/>
            <p14:sldId id="1884"/>
          </p14:sldIdLst>
        </p14:section>
        <p14:section name="HybridCloud" id="{0419A96F-78E3-467D-AF83-14496A555248}">
          <p14:sldIdLst>
            <p14:sldId id="1616"/>
          </p14:sldIdLst>
        </p14:section>
        <p14:section name="Terraform" id="{7C4120C5-D4D0-49C6-BD4B-F5AB6298106E}">
          <p14:sldIdLst>
            <p14:sldId id="1866"/>
            <p14:sldId id="1885"/>
            <p14:sldId id="1888"/>
          </p14:sldIdLst>
        </p14:section>
        <p14:section name="Pulumi" id="{0CEA9B4C-8D47-44D2-8C0F-4A51ACE87374}">
          <p14:sldIdLst>
            <p14:sldId id="1891"/>
            <p14:sldId id="1893"/>
          </p14:sldIdLst>
        </p14:section>
        <p14:section name="Demo" id="{DC4C910D-8C60-47BA-9CFD-FA45615F5DA6}">
          <p14:sldIdLst>
            <p14:sldId id="1897"/>
          </p14:sldIdLst>
        </p14:section>
        <p14:section name="Final word" id="{DD6F60E6-1785-4DD9-8C80-0E652696168D}">
          <p14:sldIdLst>
            <p14:sldId id="1895"/>
            <p14:sldId id="1890"/>
            <p14:sldId id="1898"/>
          </p14:sldIdLst>
        </p14:section>
        <p14:section name="End" id="{17FE390F-CDEE-4794-8FAB-523BC08D04A1}">
          <p14:sldIdLst>
            <p14:sldId id="25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449A"/>
    <a:srgbClr val="4BACC6"/>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37C989-D76F-4340-A645-03FEE21A8996}" v="355" dt="2019-10-25T13:08:31.0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9" d="100"/>
          <a:sy n="109" d="100"/>
        </p:scale>
        <p:origin x="706" y="8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tomir Vukadin" userId="97f9f9d869f927ca" providerId="LiveId" clId="{8C37C989-D76F-4340-A645-03FEE21A8996}"/>
    <pc:docChg chg="undo redo custSel mod addSld delSld modSld sldOrd modMainMaster modSection">
      <pc:chgData name="Ratomir Vukadin" userId="97f9f9d869f927ca" providerId="LiveId" clId="{8C37C989-D76F-4340-A645-03FEE21A8996}" dt="2019-10-25T13:08:31" v="1149" actId="20577"/>
      <pc:docMkLst>
        <pc:docMk/>
      </pc:docMkLst>
      <pc:sldChg chg="modSp">
        <pc:chgData name="Ratomir Vukadin" userId="97f9f9d869f927ca" providerId="LiveId" clId="{8C37C989-D76F-4340-A645-03FEE21A8996}" dt="2019-10-25T08:50:02.384" v="1108" actId="404"/>
        <pc:sldMkLst>
          <pc:docMk/>
          <pc:sldMk cId="0" sldId="257"/>
        </pc:sldMkLst>
        <pc:spChg chg="mod">
          <ac:chgData name="Ratomir Vukadin" userId="97f9f9d869f927ca" providerId="LiveId" clId="{8C37C989-D76F-4340-A645-03FEE21A8996}" dt="2019-10-25T08:50:02.384" v="1108" actId="404"/>
          <ac:spMkLst>
            <pc:docMk/>
            <pc:sldMk cId="0" sldId="257"/>
            <ac:spMk id="2" creationId="{00000000-0000-0000-0000-000000000000}"/>
          </ac:spMkLst>
        </pc:spChg>
      </pc:sldChg>
      <pc:sldChg chg="addSp delSp modSp del mod setBg modAnim">
        <pc:chgData name="Ratomir Vukadin" userId="97f9f9d869f927ca" providerId="LiveId" clId="{8C37C989-D76F-4340-A645-03FEE21A8996}" dt="2019-10-25T05:54:37.288" v="987" actId="2696"/>
        <pc:sldMkLst>
          <pc:docMk/>
          <pc:sldMk cId="0" sldId="258"/>
        </pc:sldMkLst>
        <pc:spChg chg="mod">
          <ac:chgData name="Ratomir Vukadin" userId="97f9f9d869f927ca" providerId="LiveId" clId="{8C37C989-D76F-4340-A645-03FEE21A8996}" dt="2019-10-25T05:37:10.111" v="891" actId="207"/>
          <ac:spMkLst>
            <pc:docMk/>
            <pc:sldMk cId="0" sldId="258"/>
            <ac:spMk id="2" creationId="{00000000-0000-0000-0000-000000000000}"/>
          </ac:spMkLst>
        </pc:spChg>
        <pc:spChg chg="add del mod">
          <ac:chgData name="Ratomir Vukadin" userId="97f9f9d869f927ca" providerId="LiveId" clId="{8C37C989-D76F-4340-A645-03FEE21A8996}" dt="2019-10-25T05:35:40.270" v="878" actId="26606"/>
          <ac:spMkLst>
            <pc:docMk/>
            <pc:sldMk cId="0" sldId="258"/>
            <ac:spMk id="3" creationId="{00000000-0000-0000-0000-000000000000}"/>
          </ac:spMkLst>
        </pc:spChg>
        <pc:spChg chg="add del">
          <ac:chgData name="Ratomir Vukadin" userId="97f9f9d869f927ca" providerId="LiveId" clId="{8C37C989-D76F-4340-A645-03FEE21A8996}" dt="2019-10-24T22:31:23.052" v="49"/>
          <ac:spMkLst>
            <pc:docMk/>
            <pc:sldMk cId="0" sldId="258"/>
            <ac:spMk id="4" creationId="{08009165-BBDB-46BB-9317-FB07A219B0D7}"/>
          </ac:spMkLst>
        </pc:spChg>
        <pc:spChg chg="del">
          <ac:chgData name="Ratomir Vukadin" userId="97f9f9d869f927ca" providerId="LiveId" clId="{8C37C989-D76F-4340-A645-03FEE21A8996}" dt="2019-10-24T22:31:21.101" v="48"/>
          <ac:spMkLst>
            <pc:docMk/>
            <pc:sldMk cId="0" sldId="258"/>
            <ac:spMk id="5" creationId="{D00ED62E-B04D-4446-9D21-DC857953D553}"/>
          </ac:spMkLst>
        </pc:spChg>
        <pc:spChg chg="add del">
          <ac:chgData name="Ratomir Vukadin" userId="97f9f9d869f927ca" providerId="LiveId" clId="{8C37C989-D76F-4340-A645-03FEE21A8996}" dt="2019-10-25T05:35:37.478" v="873" actId="26606"/>
          <ac:spMkLst>
            <pc:docMk/>
            <pc:sldMk cId="0" sldId="258"/>
            <ac:spMk id="7" creationId="{BE95D989-81FA-4BAD-9AD5-E46CEDA91B36}"/>
          </ac:spMkLst>
        </pc:spChg>
        <pc:spChg chg="add del">
          <ac:chgData name="Ratomir Vukadin" userId="97f9f9d869f927ca" providerId="LiveId" clId="{8C37C989-D76F-4340-A645-03FEE21A8996}" dt="2019-10-24T22:34:11.386" v="58"/>
          <ac:spMkLst>
            <pc:docMk/>
            <pc:sldMk cId="0" sldId="258"/>
            <ac:spMk id="8" creationId="{51B619C4-C77F-4327-BA0B-01B4E7118E74}"/>
          </ac:spMkLst>
        </pc:spChg>
        <pc:spChg chg="add del">
          <ac:chgData name="Ratomir Vukadin" userId="97f9f9d869f927ca" providerId="LiveId" clId="{8C37C989-D76F-4340-A645-03FEE21A8996}" dt="2019-10-24T22:34:11.386" v="58"/>
          <ac:spMkLst>
            <pc:docMk/>
            <pc:sldMk cId="0" sldId="258"/>
            <ac:spMk id="9" creationId="{D1E7D048-CF23-45EF-BEAC-5B22512ADE6E}"/>
          </ac:spMkLst>
        </pc:spChg>
        <pc:spChg chg="add del">
          <ac:chgData name="Ratomir Vukadin" userId="97f9f9d869f927ca" providerId="LiveId" clId="{8C37C989-D76F-4340-A645-03FEE21A8996}" dt="2019-10-24T22:31:39.507" v="51" actId="26606"/>
          <ac:spMkLst>
            <pc:docMk/>
            <pc:sldMk cId="0" sldId="258"/>
            <ac:spMk id="10" creationId="{46C2E80F-49A6-4372-B103-219D417A55ED}"/>
          </ac:spMkLst>
        </pc:spChg>
        <pc:spChg chg="add del">
          <ac:chgData name="Ratomir Vukadin" userId="97f9f9d869f927ca" providerId="LiveId" clId="{8C37C989-D76F-4340-A645-03FEE21A8996}" dt="2019-10-25T05:35:37.478" v="873" actId="26606"/>
          <ac:spMkLst>
            <pc:docMk/>
            <pc:sldMk cId="0" sldId="258"/>
            <ac:spMk id="12" creationId="{156189E5-8A3E-4CFD-B71B-CCD0F8495E56}"/>
          </ac:spMkLst>
        </pc:spChg>
        <pc:spChg chg="add del">
          <ac:chgData name="Ratomir Vukadin" userId="97f9f9d869f927ca" providerId="LiveId" clId="{8C37C989-D76F-4340-A645-03FEE21A8996}" dt="2019-10-25T05:35:38.907" v="875" actId="26606"/>
          <ac:spMkLst>
            <pc:docMk/>
            <pc:sldMk cId="0" sldId="258"/>
            <ac:spMk id="14" creationId="{46C2E80F-49A6-4372-B103-219D417A55ED}"/>
          </ac:spMkLst>
        </pc:spChg>
        <pc:spChg chg="add del">
          <ac:chgData name="Ratomir Vukadin" userId="97f9f9d869f927ca" providerId="LiveId" clId="{8C37C989-D76F-4340-A645-03FEE21A8996}" dt="2019-10-25T05:35:40.222" v="877" actId="26606"/>
          <ac:spMkLst>
            <pc:docMk/>
            <pc:sldMk cId="0" sldId="258"/>
            <ac:spMk id="17" creationId="{BE95D989-81FA-4BAD-9AD5-E46CEDA91B36}"/>
          </ac:spMkLst>
        </pc:spChg>
        <pc:spChg chg="add del">
          <ac:chgData name="Ratomir Vukadin" userId="97f9f9d869f927ca" providerId="LiveId" clId="{8C37C989-D76F-4340-A645-03FEE21A8996}" dt="2019-10-25T05:35:40.222" v="877" actId="26606"/>
          <ac:spMkLst>
            <pc:docMk/>
            <pc:sldMk cId="0" sldId="258"/>
            <ac:spMk id="18" creationId="{156189E5-8A3E-4CFD-B71B-CCD0F8495E56}"/>
          </ac:spMkLst>
        </pc:spChg>
        <pc:spChg chg="add">
          <ac:chgData name="Ratomir Vukadin" userId="97f9f9d869f927ca" providerId="LiveId" clId="{8C37C989-D76F-4340-A645-03FEE21A8996}" dt="2019-10-25T05:35:40.270" v="878" actId="26606"/>
          <ac:spMkLst>
            <pc:docMk/>
            <pc:sldMk cId="0" sldId="258"/>
            <ac:spMk id="21" creationId="{46C2E80F-49A6-4372-B103-219D417A55ED}"/>
          </ac:spMkLst>
        </pc:spChg>
        <pc:graphicFrameChg chg="add del">
          <ac:chgData name="Ratomir Vukadin" userId="97f9f9d869f927ca" providerId="LiveId" clId="{8C37C989-D76F-4340-A645-03FEE21A8996}" dt="2019-10-24T22:31:39.507" v="51" actId="26606"/>
          <ac:graphicFrameMkLst>
            <pc:docMk/>
            <pc:sldMk cId="0" sldId="258"/>
            <ac:graphicFrameMk id="6" creationId="{5C3C3E2D-A327-4EFB-B5A7-FEB8B64A3CB4}"/>
          </ac:graphicFrameMkLst>
        </pc:graphicFrameChg>
        <pc:graphicFrameChg chg="add del">
          <ac:chgData name="Ratomir Vukadin" userId="97f9f9d869f927ca" providerId="LiveId" clId="{8C37C989-D76F-4340-A645-03FEE21A8996}" dt="2019-10-25T05:35:37.478" v="873" actId="26606"/>
          <ac:graphicFrameMkLst>
            <pc:docMk/>
            <pc:sldMk cId="0" sldId="258"/>
            <ac:graphicFrameMk id="11" creationId="{4081E822-E127-4764-B145-5277C3E41634}"/>
          </ac:graphicFrameMkLst>
        </pc:graphicFrameChg>
        <pc:graphicFrameChg chg="add del">
          <ac:chgData name="Ratomir Vukadin" userId="97f9f9d869f927ca" providerId="LiveId" clId="{8C37C989-D76F-4340-A645-03FEE21A8996}" dt="2019-10-25T05:35:38.907" v="875" actId="26606"/>
          <ac:graphicFrameMkLst>
            <pc:docMk/>
            <pc:sldMk cId="0" sldId="258"/>
            <ac:graphicFrameMk id="15" creationId="{B2700179-3B54-4262-929B-BE0B188A19B7}"/>
          </ac:graphicFrameMkLst>
        </pc:graphicFrameChg>
        <pc:graphicFrameChg chg="add del">
          <ac:chgData name="Ratomir Vukadin" userId="97f9f9d869f927ca" providerId="LiveId" clId="{8C37C989-D76F-4340-A645-03FEE21A8996}" dt="2019-10-25T05:35:40.222" v="877" actId="26606"/>
          <ac:graphicFrameMkLst>
            <pc:docMk/>
            <pc:sldMk cId="0" sldId="258"/>
            <ac:graphicFrameMk id="19" creationId="{4081E822-E127-4764-B145-5277C3E41634}"/>
          </ac:graphicFrameMkLst>
        </pc:graphicFrameChg>
        <pc:graphicFrameChg chg="add mod">
          <ac:chgData name="Ratomir Vukadin" userId="97f9f9d869f927ca" providerId="LiveId" clId="{8C37C989-D76F-4340-A645-03FEE21A8996}" dt="2019-10-25T05:53:34.381" v="978"/>
          <ac:graphicFrameMkLst>
            <pc:docMk/>
            <pc:sldMk cId="0" sldId="258"/>
            <ac:graphicFrameMk id="22" creationId="{B2700179-3B54-4262-929B-BE0B188A19B7}"/>
          </ac:graphicFrameMkLst>
        </pc:graphicFrameChg>
      </pc:sldChg>
      <pc:sldChg chg="addSp delSp modSp mod ord setBg modAnim">
        <pc:chgData name="Ratomir Vukadin" userId="97f9f9d869f927ca" providerId="LiveId" clId="{8C37C989-D76F-4340-A645-03FEE21A8996}" dt="2019-10-25T08:17:47.874" v="1048"/>
        <pc:sldMkLst>
          <pc:docMk/>
          <pc:sldMk cId="0" sldId="260"/>
        </pc:sldMkLst>
        <pc:spChg chg="mod">
          <ac:chgData name="Ratomir Vukadin" userId="97f9f9d869f927ca" providerId="LiveId" clId="{8C37C989-D76F-4340-A645-03FEE21A8996}" dt="2019-10-25T05:59:03.407" v="997" actId="1035"/>
          <ac:spMkLst>
            <pc:docMk/>
            <pc:sldMk cId="0" sldId="260"/>
            <ac:spMk id="2" creationId="{00000000-0000-0000-0000-000000000000}"/>
          </ac:spMkLst>
        </pc:spChg>
        <pc:spChg chg="add del mod">
          <ac:chgData name="Ratomir Vukadin" userId="97f9f9d869f927ca" providerId="LiveId" clId="{8C37C989-D76F-4340-A645-03FEE21A8996}" dt="2019-10-24T22:23:21.885" v="10" actId="26606"/>
          <ac:spMkLst>
            <pc:docMk/>
            <pc:sldMk cId="0" sldId="260"/>
            <ac:spMk id="3" creationId="{00000000-0000-0000-0000-000000000000}"/>
          </ac:spMkLst>
        </pc:spChg>
        <pc:spChg chg="add del">
          <ac:chgData name="Ratomir Vukadin" userId="97f9f9d869f927ca" providerId="LiveId" clId="{8C37C989-D76F-4340-A645-03FEE21A8996}" dt="2019-10-24T22:19:12.651" v="1"/>
          <ac:spMkLst>
            <pc:docMk/>
            <pc:sldMk cId="0" sldId="260"/>
            <ac:spMk id="4" creationId="{89BBA9A9-98AF-4364-9354-E706F9991B36}"/>
          </ac:spMkLst>
        </pc:spChg>
        <pc:spChg chg="add del">
          <ac:chgData name="Ratomir Vukadin" userId="97f9f9d869f927ca" providerId="LiveId" clId="{8C37C989-D76F-4340-A645-03FEE21A8996}" dt="2019-10-24T22:19:12.651" v="1"/>
          <ac:spMkLst>
            <pc:docMk/>
            <pc:sldMk cId="0" sldId="260"/>
            <ac:spMk id="5" creationId="{05217C65-2027-44BD-A38E-1D06134CD836}"/>
          </ac:spMkLst>
        </pc:spChg>
        <pc:spChg chg="add del">
          <ac:chgData name="Ratomir Vukadin" userId="97f9f9d869f927ca" providerId="LiveId" clId="{8C37C989-D76F-4340-A645-03FEE21A8996}" dt="2019-10-24T22:19:12.651" v="1"/>
          <ac:spMkLst>
            <pc:docMk/>
            <pc:sldMk cId="0" sldId="260"/>
            <ac:spMk id="6" creationId="{55252AAE-9BC5-4FF6-8DF0-DF4018464513}"/>
          </ac:spMkLst>
        </pc:spChg>
        <pc:spChg chg="add del">
          <ac:chgData name="Ratomir Vukadin" userId="97f9f9d869f927ca" providerId="LiveId" clId="{8C37C989-D76F-4340-A645-03FEE21A8996}" dt="2019-10-24T22:19:12.651" v="1"/>
          <ac:spMkLst>
            <pc:docMk/>
            <pc:sldMk cId="0" sldId="260"/>
            <ac:spMk id="7" creationId="{5F88D1FC-A258-4A74-AD2E-DE55405BCA88}"/>
          </ac:spMkLst>
        </pc:spChg>
        <pc:spChg chg="add del">
          <ac:chgData name="Ratomir Vukadin" userId="97f9f9d869f927ca" providerId="LiveId" clId="{8C37C989-D76F-4340-A645-03FEE21A8996}" dt="2019-10-24T22:19:12.651" v="1"/>
          <ac:spMkLst>
            <pc:docMk/>
            <pc:sldMk cId="0" sldId="260"/>
            <ac:spMk id="8" creationId="{627D29A8-B63A-490F-BB9F-1777F02F43AA}"/>
          </ac:spMkLst>
        </pc:spChg>
        <pc:spChg chg="add del">
          <ac:chgData name="Ratomir Vukadin" userId="97f9f9d869f927ca" providerId="LiveId" clId="{8C37C989-D76F-4340-A645-03FEE21A8996}" dt="2019-10-24T22:19:12.651" v="1"/>
          <ac:spMkLst>
            <pc:docMk/>
            <pc:sldMk cId="0" sldId="260"/>
            <ac:spMk id="13" creationId="{45BE9FC1-72DC-424C-A26D-7D7C6CDABC24}"/>
          </ac:spMkLst>
        </pc:spChg>
        <pc:spChg chg="add del">
          <ac:chgData name="Ratomir Vukadin" userId="97f9f9d869f927ca" providerId="LiveId" clId="{8C37C989-D76F-4340-A645-03FEE21A8996}" dt="2019-10-24T22:19:12.651" v="1"/>
          <ac:spMkLst>
            <pc:docMk/>
            <pc:sldMk cId="0" sldId="260"/>
            <ac:spMk id="14" creationId="{AA09C72D-90EA-4613-9380-8AAFCF2E9A38}"/>
          </ac:spMkLst>
        </pc:spChg>
        <pc:spChg chg="add del">
          <ac:chgData name="Ratomir Vukadin" userId="97f9f9d869f927ca" providerId="LiveId" clId="{8C37C989-D76F-4340-A645-03FEE21A8996}" dt="2019-10-24T22:19:12.651" v="1"/>
          <ac:spMkLst>
            <pc:docMk/>
            <pc:sldMk cId="0" sldId="260"/>
            <ac:spMk id="15" creationId="{C88BD3DE-325C-4496-99A5-6FC89F3C43EF}"/>
          </ac:spMkLst>
        </pc:spChg>
        <pc:spChg chg="add del">
          <ac:chgData name="Ratomir Vukadin" userId="97f9f9d869f927ca" providerId="LiveId" clId="{8C37C989-D76F-4340-A645-03FEE21A8996}" dt="2019-10-24T22:19:12.651" v="1"/>
          <ac:spMkLst>
            <pc:docMk/>
            <pc:sldMk cId="0" sldId="260"/>
            <ac:spMk id="17" creationId="{D0F1B339-AB02-4869-849C-3C245D8A8BAE}"/>
          </ac:spMkLst>
        </pc:spChg>
        <pc:spChg chg="add del">
          <ac:chgData name="Ratomir Vukadin" userId="97f9f9d869f927ca" providerId="LiveId" clId="{8C37C989-D76F-4340-A645-03FEE21A8996}" dt="2019-10-24T22:19:12.651" v="1"/>
          <ac:spMkLst>
            <pc:docMk/>
            <pc:sldMk cId="0" sldId="260"/>
            <ac:spMk id="18" creationId="{6A1CF795-358E-4600-8935-285459CB6DEA}"/>
          </ac:spMkLst>
        </pc:spChg>
        <pc:spChg chg="add del">
          <ac:chgData name="Ratomir Vukadin" userId="97f9f9d869f927ca" providerId="LiveId" clId="{8C37C989-D76F-4340-A645-03FEE21A8996}" dt="2019-10-24T22:23:19.673" v="7" actId="26606"/>
          <ac:spMkLst>
            <pc:docMk/>
            <pc:sldMk cId="0" sldId="260"/>
            <ac:spMk id="20" creationId="{BE95D989-81FA-4BAD-9AD5-E46CEDA91B36}"/>
          </ac:spMkLst>
        </pc:spChg>
        <pc:spChg chg="add del">
          <ac:chgData name="Ratomir Vukadin" userId="97f9f9d869f927ca" providerId="LiveId" clId="{8C37C989-D76F-4340-A645-03FEE21A8996}" dt="2019-10-24T22:23:19.673" v="7" actId="26606"/>
          <ac:spMkLst>
            <pc:docMk/>
            <pc:sldMk cId="0" sldId="260"/>
            <ac:spMk id="21" creationId="{156189E5-8A3E-4CFD-B71B-CCD0F8495E56}"/>
          </ac:spMkLst>
        </pc:spChg>
        <pc:spChg chg="add del">
          <ac:chgData name="Ratomir Vukadin" userId="97f9f9d869f927ca" providerId="LiveId" clId="{8C37C989-D76F-4340-A645-03FEE21A8996}" dt="2019-10-24T22:23:21.802" v="9" actId="26606"/>
          <ac:spMkLst>
            <pc:docMk/>
            <pc:sldMk cId="0" sldId="260"/>
            <ac:spMk id="26" creationId="{46C2E80F-49A6-4372-B103-219D417A55ED}"/>
          </ac:spMkLst>
        </pc:spChg>
        <pc:spChg chg="add">
          <ac:chgData name="Ratomir Vukadin" userId="97f9f9d869f927ca" providerId="LiveId" clId="{8C37C989-D76F-4340-A645-03FEE21A8996}" dt="2019-10-24T22:23:21.885" v="10" actId="26606"/>
          <ac:spMkLst>
            <pc:docMk/>
            <pc:sldMk cId="0" sldId="260"/>
            <ac:spMk id="29" creationId="{BE95D989-81FA-4BAD-9AD5-E46CEDA91B36}"/>
          </ac:spMkLst>
        </pc:spChg>
        <pc:spChg chg="add">
          <ac:chgData name="Ratomir Vukadin" userId="97f9f9d869f927ca" providerId="LiveId" clId="{8C37C989-D76F-4340-A645-03FEE21A8996}" dt="2019-10-24T22:23:21.885" v="10" actId="26606"/>
          <ac:spMkLst>
            <pc:docMk/>
            <pc:sldMk cId="0" sldId="260"/>
            <ac:spMk id="30" creationId="{156189E5-8A3E-4CFD-B71B-CCD0F8495E56}"/>
          </ac:spMkLst>
        </pc:spChg>
        <pc:spChg chg="add del">
          <ac:chgData name="Ratomir Vukadin" userId="97f9f9d869f927ca" providerId="LiveId" clId="{8C37C989-D76F-4340-A645-03FEE21A8996}" dt="2019-10-24T22:19:12.651" v="1"/>
          <ac:spMkLst>
            <pc:docMk/>
            <pc:sldMk cId="0" sldId="260"/>
            <ac:spMk id="140" creationId="{87945DBC-F2E7-4CBB-9ED5-43FEFB66C42E}"/>
          </ac:spMkLst>
        </pc:spChg>
        <pc:spChg chg="add del">
          <ac:chgData name="Ratomir Vukadin" userId="97f9f9d869f927ca" providerId="LiveId" clId="{8C37C989-D76F-4340-A645-03FEE21A8996}" dt="2019-10-24T22:19:12.651" v="1"/>
          <ac:spMkLst>
            <pc:docMk/>
            <pc:sldMk cId="0" sldId="260"/>
            <ac:spMk id="141" creationId="{58C155B8-9FB9-4043-97CD-DBB7B7D441CE}"/>
          </ac:spMkLst>
        </pc:spChg>
        <pc:spChg chg="add del">
          <ac:chgData name="Ratomir Vukadin" userId="97f9f9d869f927ca" providerId="LiveId" clId="{8C37C989-D76F-4340-A645-03FEE21A8996}" dt="2019-10-24T22:19:12.651" v="1"/>
          <ac:spMkLst>
            <pc:docMk/>
            <pc:sldMk cId="0" sldId="260"/>
            <ac:spMk id="142" creationId="{A02B621A-C23B-4FD4-8726-E1DB56454D07}"/>
          </ac:spMkLst>
        </pc:spChg>
        <pc:spChg chg="add del">
          <ac:chgData name="Ratomir Vukadin" userId="97f9f9d869f927ca" providerId="LiveId" clId="{8C37C989-D76F-4340-A645-03FEE21A8996}" dt="2019-10-24T22:19:12.651" v="1"/>
          <ac:spMkLst>
            <pc:docMk/>
            <pc:sldMk cId="0" sldId="260"/>
            <ac:spMk id="143" creationId="{70275587-A70C-476E-9799-DCC74B172289}"/>
          </ac:spMkLst>
        </pc:spChg>
        <pc:spChg chg="add del">
          <ac:chgData name="Ratomir Vukadin" userId="97f9f9d869f927ca" providerId="LiveId" clId="{8C37C989-D76F-4340-A645-03FEE21A8996}" dt="2019-10-24T22:19:12.651" v="1"/>
          <ac:spMkLst>
            <pc:docMk/>
            <pc:sldMk cId="0" sldId="260"/>
            <ac:spMk id="144" creationId="{9185EC36-410E-4862-A853-A9EA28070628}"/>
          </ac:spMkLst>
        </pc:spChg>
        <pc:spChg chg="add del">
          <ac:chgData name="Ratomir Vukadin" userId="97f9f9d869f927ca" providerId="LiveId" clId="{8C37C989-D76F-4340-A645-03FEE21A8996}" dt="2019-10-24T22:19:12.651" v="1"/>
          <ac:spMkLst>
            <pc:docMk/>
            <pc:sldMk cId="0" sldId="260"/>
            <ac:spMk id="145" creationId="{E6FA86A9-5225-4E3D-A42A-5A58AC067906}"/>
          </ac:spMkLst>
        </pc:spChg>
        <pc:spChg chg="add">
          <ac:chgData name="Ratomir Vukadin" userId="97f9f9d869f927ca" providerId="LiveId" clId="{8C37C989-D76F-4340-A645-03FEE21A8996}" dt="2019-10-25T05:52:01.233" v="969"/>
          <ac:spMkLst>
            <pc:docMk/>
            <pc:sldMk cId="0" sldId="260"/>
            <ac:spMk id="152" creationId="{CF39B304-D0D6-4CB9-812D-22AA718EA565}"/>
          </ac:spMkLst>
        </pc:spChg>
        <pc:spChg chg="add">
          <ac:chgData name="Ratomir Vukadin" userId="97f9f9d869f927ca" providerId="LiveId" clId="{8C37C989-D76F-4340-A645-03FEE21A8996}" dt="2019-10-25T05:52:01.233" v="969"/>
          <ac:spMkLst>
            <pc:docMk/>
            <pc:sldMk cId="0" sldId="260"/>
            <ac:spMk id="153" creationId="{42DC1241-E556-4E8A-8406-0C7FC2754D08}"/>
          </ac:spMkLst>
        </pc:spChg>
        <pc:spChg chg="add del">
          <ac:chgData name="Ratomir Vukadin" userId="97f9f9d869f927ca" providerId="LiveId" clId="{8C37C989-D76F-4340-A645-03FEE21A8996}" dt="2019-10-25T05:53:10.917" v="974"/>
          <ac:spMkLst>
            <pc:docMk/>
            <pc:sldMk cId="0" sldId="260"/>
            <ac:spMk id="154" creationId="{B5627A0A-644E-4CDF-AD52-9C70673946D7}"/>
          </ac:spMkLst>
        </pc:spChg>
        <pc:spChg chg="add del mod">
          <ac:chgData name="Ratomir Vukadin" userId="97f9f9d869f927ca" providerId="LiveId" clId="{8C37C989-D76F-4340-A645-03FEE21A8996}" dt="2019-10-25T05:53:29.239" v="977"/>
          <ac:spMkLst>
            <pc:docMk/>
            <pc:sldMk cId="0" sldId="260"/>
            <ac:spMk id="155" creationId="{4BBD6264-640B-4BB0-8129-6ED4AC519F19}"/>
          </ac:spMkLst>
        </pc:spChg>
        <pc:spChg chg="add mod">
          <ac:chgData name="Ratomir Vukadin" userId="97f9f9d869f927ca" providerId="LiveId" clId="{8C37C989-D76F-4340-A645-03FEE21A8996}" dt="2019-10-25T05:53:43.429" v="981" actId="1076"/>
          <ac:spMkLst>
            <pc:docMk/>
            <pc:sldMk cId="0" sldId="260"/>
            <ac:spMk id="156" creationId="{0520C828-F55E-494D-BE4A-08354664E377}"/>
          </ac:spMkLst>
        </pc:spChg>
        <pc:spChg chg="add">
          <ac:chgData name="Ratomir Vukadin" userId="97f9f9d869f927ca" providerId="LiveId" clId="{8C37C989-D76F-4340-A645-03FEE21A8996}" dt="2019-10-25T05:53:39.283" v="979"/>
          <ac:spMkLst>
            <pc:docMk/>
            <pc:sldMk cId="0" sldId="260"/>
            <ac:spMk id="158" creationId="{E6242848-06DA-4365-AFB7-422EC00E77FA}"/>
          </ac:spMkLst>
        </pc:spChg>
        <pc:spChg chg="add">
          <ac:chgData name="Ratomir Vukadin" userId="97f9f9d869f927ca" providerId="LiveId" clId="{8C37C989-D76F-4340-A645-03FEE21A8996}" dt="2019-10-25T05:53:39.283" v="979"/>
          <ac:spMkLst>
            <pc:docMk/>
            <pc:sldMk cId="0" sldId="260"/>
            <ac:spMk id="159" creationId="{64AC3A61-DD92-4639-B6C7-BA98307F14B2}"/>
          </ac:spMkLst>
        </pc:spChg>
        <pc:spChg chg="add mod">
          <ac:chgData name="Ratomir Vukadin" userId="97f9f9d869f927ca" providerId="LiveId" clId="{8C37C989-D76F-4340-A645-03FEE21A8996}" dt="2019-10-25T05:53:58.369" v="985" actId="1076"/>
          <ac:spMkLst>
            <pc:docMk/>
            <pc:sldMk cId="0" sldId="260"/>
            <ac:spMk id="160" creationId="{39F5DDA4-1892-49A3-8858-4C4E92E7AF21}"/>
          </ac:spMkLst>
        </pc:spChg>
        <pc:grpChg chg="add del">
          <ac:chgData name="Ratomir Vukadin" userId="97f9f9d869f927ca" providerId="LiveId" clId="{8C37C989-D76F-4340-A645-03FEE21A8996}" dt="2019-10-24T22:19:12.651" v="1"/>
          <ac:grpSpMkLst>
            <pc:docMk/>
            <pc:sldMk cId="0" sldId="260"/>
            <ac:grpSpMk id="19" creationId="{583DBBD4-5F28-4801-A03E-EEE5BD97D63E}"/>
          </ac:grpSpMkLst>
        </pc:grpChg>
        <pc:grpChg chg="add del">
          <ac:chgData name="Ratomir Vukadin" userId="97f9f9d869f927ca" providerId="LiveId" clId="{8C37C989-D76F-4340-A645-03FEE21A8996}" dt="2019-10-24T22:19:12.651" v="1"/>
          <ac:grpSpMkLst>
            <pc:docMk/>
            <pc:sldMk cId="0" sldId="260"/>
            <ac:grpSpMk id="22" creationId="{17FEA48B-4AF9-49ED-9186-C6F3B55ACBFB}"/>
          </ac:grpSpMkLst>
        </pc:grpChg>
        <pc:grpChg chg="add del">
          <ac:chgData name="Ratomir Vukadin" userId="97f9f9d869f927ca" providerId="LiveId" clId="{8C37C989-D76F-4340-A645-03FEE21A8996}" dt="2019-10-24T22:19:12.651" v="1"/>
          <ac:grpSpMkLst>
            <pc:docMk/>
            <pc:sldMk cId="0" sldId="260"/>
            <ac:grpSpMk id="25" creationId="{02299381-9260-469E-A2BA-72D64FA917D3}"/>
          </ac:grpSpMkLst>
        </pc:grpChg>
        <pc:grpChg chg="add del">
          <ac:chgData name="Ratomir Vukadin" userId="97f9f9d869f927ca" providerId="LiveId" clId="{8C37C989-D76F-4340-A645-03FEE21A8996}" dt="2019-10-24T22:19:12.651" v="1"/>
          <ac:grpSpMkLst>
            <pc:docMk/>
            <pc:sldMk cId="0" sldId="260"/>
            <ac:grpSpMk id="28" creationId="{FB418C0C-09C5-4487-A1F4-D9BFE6323D5F}"/>
          </ac:grpSpMkLst>
        </pc:grpChg>
        <pc:grpChg chg="add mod">
          <ac:chgData name="Ratomir Vukadin" userId="97f9f9d869f927ca" providerId="LiveId" clId="{8C37C989-D76F-4340-A645-03FEE21A8996}" dt="2019-10-25T05:53:44.079" v="982"/>
          <ac:grpSpMkLst>
            <pc:docMk/>
            <pc:sldMk cId="0" sldId="260"/>
            <ac:grpSpMk id="157" creationId="{9D035E92-A770-4203-98CC-3096CAED8DFE}"/>
          </ac:grpSpMkLst>
        </pc:grpChg>
        <pc:graphicFrameChg chg="add del">
          <ac:chgData name="Ratomir Vukadin" userId="97f9f9d869f927ca" providerId="LiveId" clId="{8C37C989-D76F-4340-A645-03FEE21A8996}" dt="2019-10-24T22:23:19.673" v="7" actId="26606"/>
          <ac:graphicFrameMkLst>
            <pc:docMk/>
            <pc:sldMk cId="0" sldId="260"/>
            <ac:graphicFrameMk id="23" creationId="{8AFC4A75-0E89-4D02-8A38-CB0C8E8B1113}"/>
          </ac:graphicFrameMkLst>
        </pc:graphicFrameChg>
        <pc:graphicFrameChg chg="add del">
          <ac:chgData name="Ratomir Vukadin" userId="97f9f9d869f927ca" providerId="LiveId" clId="{8C37C989-D76F-4340-A645-03FEE21A8996}" dt="2019-10-24T22:23:21.802" v="9" actId="26606"/>
          <ac:graphicFrameMkLst>
            <pc:docMk/>
            <pc:sldMk cId="0" sldId="260"/>
            <ac:graphicFrameMk id="27" creationId="{E8671A8E-20A4-4A2F-BF94-92D9D6D355E1}"/>
          </ac:graphicFrameMkLst>
        </pc:graphicFrameChg>
        <pc:graphicFrameChg chg="add mod">
          <ac:chgData name="Ratomir Vukadin" userId="97f9f9d869f927ca" providerId="LiveId" clId="{8C37C989-D76F-4340-A645-03FEE21A8996}" dt="2019-10-25T05:52:56.051" v="972" actId="27957"/>
          <ac:graphicFrameMkLst>
            <pc:docMk/>
            <pc:sldMk cId="0" sldId="260"/>
            <ac:graphicFrameMk id="31" creationId="{8AFC4A75-0E89-4D02-8A38-CB0C8E8B1113}"/>
          </ac:graphicFrameMkLst>
        </pc:graphicFrameChg>
        <pc:picChg chg="add del">
          <ac:chgData name="Ratomir Vukadin" userId="97f9f9d869f927ca" providerId="LiveId" clId="{8C37C989-D76F-4340-A645-03FEE21A8996}" dt="2019-10-24T22:19:12.651" v="1"/>
          <ac:picMkLst>
            <pc:docMk/>
            <pc:sldMk cId="0" sldId="260"/>
            <ac:picMk id="9" creationId="{FF8A2F31-7516-41EC-A3EF-8028391B0174}"/>
          </ac:picMkLst>
        </pc:picChg>
        <pc:picChg chg="add del">
          <ac:chgData name="Ratomir Vukadin" userId="97f9f9d869f927ca" providerId="LiveId" clId="{8C37C989-D76F-4340-A645-03FEE21A8996}" dt="2019-10-24T22:19:12.651" v="1"/>
          <ac:picMkLst>
            <pc:docMk/>
            <pc:sldMk cId="0" sldId="260"/>
            <ac:picMk id="10" creationId="{1F013A0B-0B8B-46CD-B37E-5B091452E535}"/>
          </ac:picMkLst>
        </pc:picChg>
        <pc:picChg chg="add del">
          <ac:chgData name="Ratomir Vukadin" userId="97f9f9d869f927ca" providerId="LiveId" clId="{8C37C989-D76F-4340-A645-03FEE21A8996}" dt="2019-10-24T22:19:12.651" v="1"/>
          <ac:picMkLst>
            <pc:docMk/>
            <pc:sldMk cId="0" sldId="260"/>
            <ac:picMk id="11" creationId="{70737269-5F99-48EB-96DA-5C96DB4FA735}"/>
          </ac:picMkLst>
        </pc:picChg>
        <pc:picChg chg="add del">
          <ac:chgData name="Ratomir Vukadin" userId="97f9f9d869f927ca" providerId="LiveId" clId="{8C37C989-D76F-4340-A645-03FEE21A8996}" dt="2019-10-24T22:19:12.651" v="1"/>
          <ac:picMkLst>
            <pc:docMk/>
            <pc:sldMk cId="0" sldId="260"/>
            <ac:picMk id="12" creationId="{33F01D73-7E5C-423C-BE49-80260E6DB13E}"/>
          </ac:picMkLst>
        </pc:picChg>
        <pc:picChg chg="add del">
          <ac:chgData name="Ratomir Vukadin" userId="97f9f9d869f927ca" providerId="LiveId" clId="{8C37C989-D76F-4340-A645-03FEE21A8996}" dt="2019-10-24T22:19:12.651" v="1"/>
          <ac:picMkLst>
            <pc:docMk/>
            <pc:sldMk cId="0" sldId="260"/>
            <ac:picMk id="16" creationId="{C425811C-C45E-4DC1-8855-EA77DBB3A800}"/>
          </ac:picMkLst>
        </pc:picChg>
        <pc:picChg chg="add del">
          <ac:chgData name="Ratomir Vukadin" userId="97f9f9d869f927ca" providerId="LiveId" clId="{8C37C989-D76F-4340-A645-03FEE21A8996}" dt="2019-10-24T22:19:12.651" v="1"/>
          <ac:picMkLst>
            <pc:docMk/>
            <pc:sldMk cId="0" sldId="260"/>
            <ac:picMk id="146" creationId="{FFF8968E-92DE-4732-BA41-E104CCCB87D8}"/>
          </ac:picMkLst>
        </pc:picChg>
        <pc:picChg chg="add del">
          <ac:chgData name="Ratomir Vukadin" userId="97f9f9d869f927ca" providerId="LiveId" clId="{8C37C989-D76F-4340-A645-03FEE21A8996}" dt="2019-10-24T22:19:12.651" v="1"/>
          <ac:picMkLst>
            <pc:docMk/>
            <pc:sldMk cId="0" sldId="260"/>
            <ac:picMk id="147" creationId="{8974D922-39E2-4799-AD6C-7A8065E4FA55}"/>
          </ac:picMkLst>
        </pc:picChg>
        <pc:picChg chg="add del">
          <ac:chgData name="Ratomir Vukadin" userId="97f9f9d869f927ca" providerId="LiveId" clId="{8C37C989-D76F-4340-A645-03FEE21A8996}" dt="2019-10-24T22:19:12.651" v="1"/>
          <ac:picMkLst>
            <pc:docMk/>
            <pc:sldMk cId="0" sldId="260"/>
            <ac:picMk id="148" creationId="{4E876BE2-D056-4705-92D7-104F39F67C3A}"/>
          </ac:picMkLst>
        </pc:picChg>
        <pc:picChg chg="add del">
          <ac:chgData name="Ratomir Vukadin" userId="97f9f9d869f927ca" providerId="LiveId" clId="{8C37C989-D76F-4340-A645-03FEE21A8996}" dt="2019-10-24T22:19:12.651" v="1"/>
          <ac:picMkLst>
            <pc:docMk/>
            <pc:sldMk cId="0" sldId="260"/>
            <ac:picMk id="149" creationId="{D8BA34AD-5A16-492E-9D0F-4F3CFEA45EB2}"/>
          </ac:picMkLst>
        </pc:picChg>
        <pc:picChg chg="add mod">
          <ac:chgData name="Ratomir Vukadin" userId="97f9f9d869f927ca" providerId="LiveId" clId="{8C37C989-D76F-4340-A645-03FEE21A8996}" dt="2019-10-24T22:27:55.315" v="24" actId="1076"/>
          <ac:picMkLst>
            <pc:docMk/>
            <pc:sldMk cId="0" sldId="260"/>
            <ac:picMk id="150" creationId="{A15241C0-CDE5-4EF4-8B3A-DE1F333E4380}"/>
          </ac:picMkLst>
        </pc:picChg>
        <pc:picChg chg="add mod">
          <ac:chgData name="Ratomir Vukadin" userId="97f9f9d869f927ca" providerId="LiveId" clId="{8C37C989-D76F-4340-A645-03FEE21A8996}" dt="2019-10-25T05:55:14.784" v="989" actId="1076"/>
          <ac:picMkLst>
            <pc:docMk/>
            <pc:sldMk cId="0" sldId="260"/>
            <ac:picMk id="151" creationId="{52CD8A7E-3603-48B5-8081-30E15DA1704E}"/>
          </ac:picMkLst>
        </pc:picChg>
      </pc:sldChg>
      <pc:sldChg chg="addSp delSp modSp mod setBg delDesignElem">
        <pc:chgData name="Ratomir Vukadin" userId="97f9f9d869f927ca" providerId="LiveId" clId="{8C37C989-D76F-4340-A645-03FEE21A8996}" dt="2019-10-25T13:08:31" v="1149" actId="20577"/>
        <pc:sldMkLst>
          <pc:docMk/>
          <pc:sldMk cId="0" sldId="261"/>
        </pc:sldMkLst>
        <pc:spChg chg="mod">
          <ac:chgData name="Ratomir Vukadin" userId="97f9f9d869f927ca" providerId="LiveId" clId="{8C37C989-D76F-4340-A645-03FEE21A8996}" dt="2019-10-25T08:11:35.590" v="1028" actId="26606"/>
          <ac:spMkLst>
            <pc:docMk/>
            <pc:sldMk cId="0" sldId="261"/>
            <ac:spMk id="2" creationId="{00000000-0000-0000-0000-000000000000}"/>
          </ac:spMkLst>
        </pc:spChg>
        <pc:spChg chg="mod">
          <ac:chgData name="Ratomir Vukadin" userId="97f9f9d869f927ca" providerId="LiveId" clId="{8C37C989-D76F-4340-A645-03FEE21A8996}" dt="2019-10-25T13:08:31" v="1149" actId="20577"/>
          <ac:spMkLst>
            <pc:docMk/>
            <pc:sldMk cId="0" sldId="261"/>
            <ac:spMk id="3" creationId="{00000000-0000-0000-0000-000000000000}"/>
          </ac:spMkLst>
        </pc:spChg>
        <pc:spChg chg="add">
          <ac:chgData name="Ratomir Vukadin" userId="97f9f9d869f927ca" providerId="LiveId" clId="{8C37C989-D76F-4340-A645-03FEE21A8996}" dt="2019-10-25T08:11:35.590" v="1028" actId="26606"/>
          <ac:spMkLst>
            <pc:docMk/>
            <pc:sldMk cId="0" sldId="261"/>
            <ac:spMk id="15" creationId="{F56F5174-31D9-4DBB-AAB7-A1FD7BDB1352}"/>
          </ac:spMkLst>
        </pc:spChg>
        <pc:spChg chg="add">
          <ac:chgData name="Ratomir Vukadin" userId="97f9f9d869f927ca" providerId="LiveId" clId="{8C37C989-D76F-4340-A645-03FEE21A8996}" dt="2019-10-25T08:11:35.590" v="1028" actId="26606"/>
          <ac:spMkLst>
            <pc:docMk/>
            <pc:sldMk cId="0" sldId="261"/>
            <ac:spMk id="19" creationId="{F9A95BEE-6BB1-4A28-A8E6-A34B2E42EF87}"/>
          </ac:spMkLst>
        </pc:spChg>
        <pc:picChg chg="mod ord">
          <ac:chgData name="Ratomir Vukadin" userId="97f9f9d869f927ca" providerId="LiveId" clId="{8C37C989-D76F-4340-A645-03FEE21A8996}" dt="2019-10-25T08:11:35.590" v="1028" actId="26606"/>
          <ac:picMkLst>
            <pc:docMk/>
            <pc:sldMk cId="0" sldId="261"/>
            <ac:picMk id="5" creationId="{2EBF3188-4E32-4ADD-B9B5-C3C7D408126E}"/>
          </ac:picMkLst>
        </pc:picChg>
        <pc:picChg chg="add del">
          <ac:chgData name="Ratomir Vukadin" userId="97f9f9d869f927ca" providerId="LiveId" clId="{8C37C989-D76F-4340-A645-03FEE21A8996}" dt="2019-10-25T08:11:35.590" v="1028" actId="26606"/>
          <ac:picMkLst>
            <pc:docMk/>
            <pc:sldMk cId="0" sldId="261"/>
            <ac:picMk id="10" creationId="{54DDEBDD-D8BD-41A6-8A0D-B00E3768B0F9}"/>
          </ac:picMkLst>
        </pc:picChg>
        <pc:picChg chg="add">
          <ac:chgData name="Ratomir Vukadin" userId="97f9f9d869f927ca" providerId="LiveId" clId="{8C37C989-D76F-4340-A645-03FEE21A8996}" dt="2019-10-25T08:11:35.590" v="1028" actId="26606"/>
          <ac:picMkLst>
            <pc:docMk/>
            <pc:sldMk cId="0" sldId="261"/>
            <ac:picMk id="17" creationId="{AE113210-7872-481A-ADE6-3A05CCAF5EB2}"/>
          </ac:picMkLst>
        </pc:picChg>
      </pc:sldChg>
      <pc:sldChg chg="del ord">
        <pc:chgData name="Ratomir Vukadin" userId="97f9f9d869f927ca" providerId="LiveId" clId="{8C37C989-D76F-4340-A645-03FEE21A8996}" dt="2019-10-24T23:08:33.453" v="366" actId="2696"/>
        <pc:sldMkLst>
          <pc:docMk/>
          <pc:sldMk cId="3098828834" sldId="379"/>
        </pc:sldMkLst>
      </pc:sldChg>
      <pc:sldChg chg="delSp ord modAnim">
        <pc:chgData name="Ratomir Vukadin" userId="97f9f9d869f927ca" providerId="LiveId" clId="{8C37C989-D76F-4340-A645-03FEE21A8996}" dt="2019-10-25T08:38:03.610" v="1101"/>
        <pc:sldMkLst>
          <pc:docMk/>
          <pc:sldMk cId="635969596" sldId="1616"/>
        </pc:sldMkLst>
        <pc:spChg chg="del">
          <ac:chgData name="Ratomir Vukadin" userId="97f9f9d869f927ca" providerId="LiveId" clId="{8C37C989-D76F-4340-A645-03FEE21A8996}" dt="2019-10-24T23:09:05.054" v="368"/>
          <ac:spMkLst>
            <pc:docMk/>
            <pc:sldMk cId="635969596" sldId="1616"/>
            <ac:spMk id="143" creationId="{9BFE11A7-5B39-4F51-8519-B09B9E95E36F}"/>
          </ac:spMkLst>
        </pc:spChg>
        <pc:spChg chg="del">
          <ac:chgData name="Ratomir Vukadin" userId="97f9f9d869f927ca" providerId="LiveId" clId="{8C37C989-D76F-4340-A645-03FEE21A8996}" dt="2019-10-24T23:09:01.168" v="367"/>
          <ac:spMkLst>
            <pc:docMk/>
            <pc:sldMk cId="635969596" sldId="1616"/>
            <ac:spMk id="1036" creationId="{00000000-0000-0000-0000-000000000000}"/>
          </ac:spMkLst>
        </pc:spChg>
        <pc:picChg chg="del">
          <ac:chgData name="Ratomir Vukadin" userId="97f9f9d869f927ca" providerId="LiveId" clId="{8C37C989-D76F-4340-A645-03FEE21A8996}" dt="2019-10-24T22:22:27.441" v="3"/>
          <ac:picMkLst>
            <pc:docMk/>
            <pc:sldMk cId="635969596" sldId="1616"/>
            <ac:picMk id="2" creationId="{B199E4EE-D6EB-4315-8A89-331179C80879}"/>
          </ac:picMkLst>
        </pc:picChg>
      </pc:sldChg>
      <pc:sldChg chg="addSp del delDesignElem">
        <pc:chgData name="Ratomir Vukadin" userId="97f9f9d869f927ca" providerId="LiveId" clId="{8C37C989-D76F-4340-A645-03FEE21A8996}" dt="2019-10-24T22:30:53.635" v="45"/>
        <pc:sldMkLst>
          <pc:docMk/>
          <pc:sldMk cId="3596873196" sldId="1829"/>
        </pc:sldMkLst>
        <pc:spChg chg="add">
          <ac:chgData name="Ratomir Vukadin" userId="97f9f9d869f927ca" providerId="LiveId" clId="{8C37C989-D76F-4340-A645-03FEE21A8996}" dt="2019-10-24T22:30:53.635" v="45"/>
          <ac:spMkLst>
            <pc:docMk/>
            <pc:sldMk cId="3596873196" sldId="1829"/>
            <ac:spMk id="12" creationId="{CEB41C5C-0F34-4DDA-9D7C-5E717F35F60C}"/>
          </ac:spMkLst>
        </pc:spChg>
      </pc:sldChg>
      <pc:sldChg chg="addSp delSp modSp add del mod setBg">
        <pc:chgData name="Ratomir Vukadin" userId="97f9f9d869f927ca" providerId="LiveId" clId="{8C37C989-D76F-4340-A645-03FEE21A8996}" dt="2019-10-24T22:30:12.698" v="42" actId="2696"/>
        <pc:sldMkLst>
          <pc:docMk/>
          <pc:sldMk cId="3951288844" sldId="1829"/>
        </pc:sldMkLst>
        <pc:spChg chg="mod">
          <ac:chgData name="Ratomir Vukadin" userId="97f9f9d869f927ca" providerId="LiveId" clId="{8C37C989-D76F-4340-A645-03FEE21A8996}" dt="2019-10-24T22:29:58.185" v="41" actId="26606"/>
          <ac:spMkLst>
            <pc:docMk/>
            <pc:sldMk cId="3951288844" sldId="1829"/>
            <ac:spMk id="2" creationId="{00000000-0000-0000-0000-000000000000}"/>
          </ac:spMkLst>
        </pc:spChg>
        <pc:spChg chg="mod ord">
          <ac:chgData name="Ratomir Vukadin" userId="97f9f9d869f927ca" providerId="LiveId" clId="{8C37C989-D76F-4340-A645-03FEE21A8996}" dt="2019-10-24T22:29:58.185" v="41" actId="26606"/>
          <ac:spMkLst>
            <pc:docMk/>
            <pc:sldMk cId="3951288844" sldId="1829"/>
            <ac:spMk id="3" creationId="{00000000-0000-0000-0000-000000000000}"/>
          </ac:spMkLst>
        </pc:spChg>
        <pc:spChg chg="add del">
          <ac:chgData name="Ratomir Vukadin" userId="97f9f9d869f927ca" providerId="LiveId" clId="{8C37C989-D76F-4340-A645-03FEE21A8996}" dt="2019-10-24T22:29:43.288" v="40"/>
          <ac:spMkLst>
            <pc:docMk/>
            <pc:sldMk cId="3951288844" sldId="1829"/>
            <ac:spMk id="6" creationId="{13B3C986-2A02-44ED-A2BC-1F6CE29A3B5F}"/>
          </ac:spMkLst>
        </pc:spChg>
        <pc:spChg chg="add">
          <ac:chgData name="Ratomir Vukadin" userId="97f9f9d869f927ca" providerId="LiveId" clId="{8C37C989-D76F-4340-A645-03FEE21A8996}" dt="2019-10-24T22:29:58.185" v="41" actId="26606"/>
          <ac:spMkLst>
            <pc:docMk/>
            <pc:sldMk cId="3951288844" sldId="1829"/>
            <ac:spMk id="12" creationId="{CEB41C5C-0F34-4DDA-9D7C-5E717F35F60C}"/>
          </ac:spMkLst>
        </pc:spChg>
        <pc:picChg chg="mod">
          <ac:chgData name="Ratomir Vukadin" userId="97f9f9d869f927ca" providerId="LiveId" clId="{8C37C989-D76F-4340-A645-03FEE21A8996}" dt="2019-10-24T22:29:58.185" v="41" actId="26606"/>
          <ac:picMkLst>
            <pc:docMk/>
            <pc:sldMk cId="3951288844" sldId="1829"/>
            <ac:picMk id="7" creationId="{19C8D0E6-E9FB-4D2F-AD73-FF1D84214F47}"/>
          </ac:picMkLst>
        </pc:picChg>
      </pc:sldChg>
      <pc:sldChg chg="addSp delSp modSp add mod modTransition setBg modAnim">
        <pc:chgData name="Ratomir Vukadin" userId="97f9f9d869f927ca" providerId="LiveId" clId="{8C37C989-D76F-4340-A645-03FEE21A8996}" dt="2019-10-25T08:31:36.878" v="1093"/>
        <pc:sldMkLst>
          <pc:docMk/>
          <pc:sldMk cId="1173702905" sldId="1863"/>
        </pc:sldMkLst>
        <pc:spChg chg="mod">
          <ac:chgData name="Ratomir Vukadin" userId="97f9f9d869f927ca" providerId="LiveId" clId="{8C37C989-D76F-4340-A645-03FEE21A8996}" dt="2019-10-25T08:31:28.825" v="1092" actId="14100"/>
          <ac:spMkLst>
            <pc:docMk/>
            <pc:sldMk cId="1173702905" sldId="1863"/>
            <ac:spMk id="2" creationId="{4CE524E1-8141-9541-A6FA-C28BF16C1FEC}"/>
          </ac:spMkLst>
        </pc:spChg>
        <pc:spChg chg="del mod">
          <ac:chgData name="Ratomir Vukadin" userId="97f9f9d869f927ca" providerId="LiveId" clId="{8C37C989-D76F-4340-A645-03FEE21A8996}" dt="2019-10-24T22:46:25.586" v="113"/>
          <ac:spMkLst>
            <pc:docMk/>
            <pc:sldMk cId="1173702905" sldId="1863"/>
            <ac:spMk id="4" creationId="{D870C258-77FC-C543-8A55-2B0540FD7FD1}"/>
          </ac:spMkLst>
        </pc:spChg>
        <pc:spChg chg="del mod">
          <ac:chgData name="Ratomir Vukadin" userId="97f9f9d869f927ca" providerId="LiveId" clId="{8C37C989-D76F-4340-A645-03FEE21A8996}" dt="2019-10-24T22:46:17.684" v="112" actId="26606"/>
          <ac:spMkLst>
            <pc:docMk/>
            <pc:sldMk cId="1173702905" sldId="1863"/>
            <ac:spMk id="5" creationId="{D879710F-B54A-074B-BC13-7E1E84851D4B}"/>
          </ac:spMkLst>
        </pc:spChg>
        <pc:spChg chg="add del">
          <ac:chgData name="Ratomir Vukadin" userId="97f9f9d869f927ca" providerId="LiveId" clId="{8C37C989-D76F-4340-A645-03FEE21A8996}" dt="2019-10-24T22:46:17.628" v="111" actId="26606"/>
          <ac:spMkLst>
            <pc:docMk/>
            <pc:sldMk cId="1173702905" sldId="1863"/>
            <ac:spMk id="10" creationId="{8D70B121-56F4-4848-B38B-182089D909FA}"/>
          </ac:spMkLst>
        </pc:spChg>
        <pc:spChg chg="add del">
          <ac:chgData name="Ratomir Vukadin" userId="97f9f9d869f927ca" providerId="LiveId" clId="{8C37C989-D76F-4340-A645-03FEE21A8996}" dt="2019-10-25T05:38:01.510" v="893" actId="26606"/>
          <ac:spMkLst>
            <pc:docMk/>
            <pc:sldMk cId="1173702905" sldId="1863"/>
            <ac:spMk id="11" creationId="{46C2E80F-49A6-4372-B103-219D417A55ED}"/>
          </ac:spMkLst>
        </pc:spChg>
        <pc:spChg chg="add del">
          <ac:chgData name="Ratomir Vukadin" userId="97f9f9d869f927ca" providerId="LiveId" clId="{8C37C989-D76F-4340-A645-03FEE21A8996}" dt="2019-10-24T22:46:13.152" v="109" actId="26606"/>
          <ac:spMkLst>
            <pc:docMk/>
            <pc:sldMk cId="1173702905" sldId="1863"/>
            <ac:spMk id="12" creationId="{59A309A7-1751-4ABE-A3C1-EEC40366AD89}"/>
          </ac:spMkLst>
        </pc:spChg>
        <pc:spChg chg="add del">
          <ac:chgData name="Ratomir Vukadin" userId="97f9f9d869f927ca" providerId="LiveId" clId="{8C37C989-D76F-4340-A645-03FEE21A8996}" dt="2019-10-25T05:38:07.728" v="895" actId="26606"/>
          <ac:spMkLst>
            <pc:docMk/>
            <pc:sldMk cId="1173702905" sldId="1863"/>
            <ac:spMk id="13" creationId="{BE95D989-81FA-4BAD-9AD5-E46CEDA91B36}"/>
          </ac:spMkLst>
        </pc:spChg>
        <pc:spChg chg="add del">
          <ac:chgData name="Ratomir Vukadin" userId="97f9f9d869f927ca" providerId="LiveId" clId="{8C37C989-D76F-4340-A645-03FEE21A8996}" dt="2019-10-24T22:46:13.152" v="109" actId="26606"/>
          <ac:spMkLst>
            <pc:docMk/>
            <pc:sldMk cId="1173702905" sldId="1863"/>
            <ac:spMk id="14" creationId="{967D8EB6-EAE1-4F9C-B398-83321E287204}"/>
          </ac:spMkLst>
        </pc:spChg>
        <pc:spChg chg="add del">
          <ac:chgData name="Ratomir Vukadin" userId="97f9f9d869f927ca" providerId="LiveId" clId="{8C37C989-D76F-4340-A645-03FEE21A8996}" dt="2019-10-25T05:38:07.728" v="895" actId="26606"/>
          <ac:spMkLst>
            <pc:docMk/>
            <pc:sldMk cId="1173702905" sldId="1863"/>
            <ac:spMk id="15" creationId="{156189E5-8A3E-4CFD-B71B-CCD0F8495E56}"/>
          </ac:spMkLst>
        </pc:spChg>
        <pc:spChg chg="add del">
          <ac:chgData name="Ratomir Vukadin" userId="97f9f9d869f927ca" providerId="LiveId" clId="{8C37C989-D76F-4340-A645-03FEE21A8996}" dt="2019-10-25T05:38:08.590" v="897" actId="26606"/>
          <ac:spMkLst>
            <pc:docMk/>
            <pc:sldMk cId="1173702905" sldId="1863"/>
            <ac:spMk id="17" creationId="{46C2E80F-49A6-4372-B103-219D417A55ED}"/>
          </ac:spMkLst>
        </pc:spChg>
        <pc:spChg chg="add del">
          <ac:chgData name="Ratomir Vukadin" userId="97f9f9d869f927ca" providerId="LiveId" clId="{8C37C989-D76F-4340-A645-03FEE21A8996}" dt="2019-10-24T22:46:47.597" v="118" actId="26606"/>
          <ac:spMkLst>
            <pc:docMk/>
            <pc:sldMk cId="1173702905" sldId="1863"/>
            <ac:spMk id="18" creationId="{46C2E80F-49A6-4372-B103-219D417A55ED}"/>
          </ac:spMkLst>
        </pc:spChg>
        <pc:spChg chg="add del">
          <ac:chgData name="Ratomir Vukadin" userId="97f9f9d869f927ca" providerId="LiveId" clId="{8C37C989-D76F-4340-A645-03FEE21A8996}" dt="2019-10-25T05:38:12.606" v="899" actId="26606"/>
          <ac:spMkLst>
            <pc:docMk/>
            <pc:sldMk cId="1173702905" sldId="1863"/>
            <ac:spMk id="19" creationId="{BE95D989-81FA-4BAD-9AD5-E46CEDA91B36}"/>
          </ac:spMkLst>
        </pc:spChg>
        <pc:spChg chg="add del">
          <ac:chgData name="Ratomir Vukadin" userId="97f9f9d869f927ca" providerId="LiveId" clId="{8C37C989-D76F-4340-A645-03FEE21A8996}" dt="2019-10-25T05:38:12.606" v="899" actId="26606"/>
          <ac:spMkLst>
            <pc:docMk/>
            <pc:sldMk cId="1173702905" sldId="1863"/>
            <ac:spMk id="20" creationId="{156189E5-8A3E-4CFD-B71B-CCD0F8495E56}"/>
          </ac:spMkLst>
        </pc:spChg>
        <pc:spChg chg="add del">
          <ac:chgData name="Ratomir Vukadin" userId="97f9f9d869f927ca" providerId="LiveId" clId="{8C37C989-D76F-4340-A645-03FEE21A8996}" dt="2019-10-25T05:38:23.710" v="911" actId="26606"/>
          <ac:spMkLst>
            <pc:docMk/>
            <pc:sldMk cId="1173702905" sldId="1863"/>
            <ac:spMk id="21" creationId="{46C2E80F-49A6-4372-B103-219D417A55ED}"/>
          </ac:spMkLst>
        </pc:spChg>
        <pc:spChg chg="add del">
          <ac:chgData name="Ratomir Vukadin" userId="97f9f9d869f927ca" providerId="LiveId" clId="{8C37C989-D76F-4340-A645-03FEE21A8996}" dt="2019-10-25T05:38:17.572" v="901" actId="26606"/>
          <ac:spMkLst>
            <pc:docMk/>
            <pc:sldMk cId="1173702905" sldId="1863"/>
            <ac:spMk id="22" creationId="{08E89D5E-1885-4160-AC77-CC471DD1D0DB}"/>
          </ac:spMkLst>
        </pc:spChg>
        <pc:spChg chg="add del">
          <ac:chgData name="Ratomir Vukadin" userId="97f9f9d869f927ca" providerId="LiveId" clId="{8C37C989-D76F-4340-A645-03FEE21A8996}" dt="2019-10-24T22:46:44.937" v="115" actId="26606"/>
          <ac:spMkLst>
            <pc:docMk/>
            <pc:sldMk cId="1173702905" sldId="1863"/>
            <ac:spMk id="23" creationId="{46C2E80F-49A6-4372-B103-219D417A55ED}"/>
          </ac:spMkLst>
        </pc:spChg>
        <pc:spChg chg="add del">
          <ac:chgData name="Ratomir Vukadin" userId="97f9f9d869f927ca" providerId="LiveId" clId="{8C37C989-D76F-4340-A645-03FEE21A8996}" dt="2019-10-24T22:46:47.348" v="117" actId="26606"/>
          <ac:spMkLst>
            <pc:docMk/>
            <pc:sldMk cId="1173702905" sldId="1863"/>
            <ac:spMk id="25" creationId="{156189E5-8A3E-4CFD-B71B-CCD0F8495E56}"/>
          </ac:spMkLst>
        </pc:spChg>
        <pc:spChg chg="add del">
          <ac:chgData name="Ratomir Vukadin" userId="97f9f9d869f927ca" providerId="LiveId" clId="{8C37C989-D76F-4340-A645-03FEE21A8996}" dt="2019-10-24T22:46:47.348" v="117" actId="26606"/>
          <ac:spMkLst>
            <pc:docMk/>
            <pc:sldMk cId="1173702905" sldId="1863"/>
            <ac:spMk id="26" creationId="{BE95D989-81FA-4BAD-9AD5-E46CEDA91B36}"/>
          </ac:spMkLst>
        </pc:spChg>
        <pc:spChg chg="add del">
          <ac:chgData name="Ratomir Vukadin" userId="97f9f9d869f927ca" providerId="LiveId" clId="{8C37C989-D76F-4340-A645-03FEE21A8996}" dt="2019-10-25T05:38:18.230" v="903" actId="26606"/>
          <ac:spMkLst>
            <pc:docMk/>
            <pc:sldMk cId="1173702905" sldId="1863"/>
            <ac:spMk id="27" creationId="{73DE2CFE-42F2-48F0-8706-5264E012B10C}"/>
          </ac:spMkLst>
        </pc:spChg>
        <pc:spChg chg="add">
          <ac:chgData name="Ratomir Vukadin" userId="97f9f9d869f927ca" providerId="LiveId" clId="{8C37C989-D76F-4340-A645-03FEE21A8996}" dt="2019-10-25T05:38:23.832" v="912" actId="26606"/>
          <ac:spMkLst>
            <pc:docMk/>
            <pc:sldMk cId="1173702905" sldId="1863"/>
            <ac:spMk id="28" creationId="{BE95D989-81FA-4BAD-9AD5-E46CEDA91B36}"/>
          </ac:spMkLst>
        </pc:spChg>
        <pc:spChg chg="add del">
          <ac:chgData name="Ratomir Vukadin" userId="97f9f9d869f927ca" providerId="LiveId" clId="{8C37C989-D76F-4340-A645-03FEE21A8996}" dt="2019-10-25T05:38:19.074" v="905" actId="26606"/>
          <ac:spMkLst>
            <pc:docMk/>
            <pc:sldMk cId="1173702905" sldId="1863"/>
            <ac:spMk id="29" creationId="{08E89D5E-1885-4160-AC77-CC471DD1D0DB}"/>
          </ac:spMkLst>
        </pc:spChg>
        <pc:spChg chg="add">
          <ac:chgData name="Ratomir Vukadin" userId="97f9f9d869f927ca" providerId="LiveId" clId="{8C37C989-D76F-4340-A645-03FEE21A8996}" dt="2019-10-25T05:38:23.832" v="912" actId="26606"/>
          <ac:spMkLst>
            <pc:docMk/>
            <pc:sldMk cId="1173702905" sldId="1863"/>
            <ac:spMk id="31" creationId="{156189E5-8A3E-4CFD-B71B-CCD0F8495E56}"/>
          </ac:spMkLst>
        </pc:spChg>
        <pc:spChg chg="add del">
          <ac:chgData name="Ratomir Vukadin" userId="97f9f9d869f927ca" providerId="LiveId" clId="{8C37C989-D76F-4340-A645-03FEE21A8996}" dt="2019-10-25T05:38:20.755" v="907" actId="26606"/>
          <ac:spMkLst>
            <pc:docMk/>
            <pc:sldMk cId="1173702905" sldId="1863"/>
            <ac:spMk id="32" creationId="{BE95D989-81FA-4BAD-9AD5-E46CEDA91B36}"/>
          </ac:spMkLst>
        </pc:spChg>
        <pc:spChg chg="add del">
          <ac:chgData name="Ratomir Vukadin" userId="97f9f9d869f927ca" providerId="LiveId" clId="{8C37C989-D76F-4340-A645-03FEE21A8996}" dt="2019-10-25T05:38:20.755" v="907" actId="26606"/>
          <ac:spMkLst>
            <pc:docMk/>
            <pc:sldMk cId="1173702905" sldId="1863"/>
            <ac:spMk id="33" creationId="{156189E5-8A3E-4CFD-B71B-CCD0F8495E56}"/>
          </ac:spMkLst>
        </pc:spChg>
        <pc:graphicFrameChg chg="add mod modGraphic">
          <ac:chgData name="Ratomir Vukadin" userId="97f9f9d869f927ca" providerId="LiveId" clId="{8C37C989-D76F-4340-A645-03FEE21A8996}" dt="2019-10-25T05:38:23.832" v="912" actId="26606"/>
          <ac:graphicFrameMkLst>
            <pc:docMk/>
            <pc:sldMk cId="1173702905" sldId="1863"/>
            <ac:graphicFrameMk id="7" creationId="{50E83BA3-1716-4EB7-AD5D-49FAC799DB94}"/>
          </ac:graphicFrameMkLst>
        </pc:graphicFrameChg>
        <pc:picChg chg="add del">
          <ac:chgData name="Ratomir Vukadin" userId="97f9f9d869f927ca" providerId="LiveId" clId="{8C37C989-D76F-4340-A645-03FEE21A8996}" dt="2019-10-24T22:46:13.152" v="109" actId="26606"/>
          <ac:picMkLst>
            <pc:docMk/>
            <pc:sldMk cId="1173702905" sldId="1863"/>
            <ac:picMk id="9" creationId="{71ACCFA8-E1AB-4019-83A9-923C10F32B36}"/>
          </ac:picMkLst>
        </pc:picChg>
        <pc:cxnChg chg="add del">
          <ac:chgData name="Ratomir Vukadin" userId="97f9f9d869f927ca" providerId="LiveId" clId="{8C37C989-D76F-4340-A645-03FEE21A8996}" dt="2019-10-24T22:46:17.628" v="111" actId="26606"/>
          <ac:cxnSpMkLst>
            <pc:docMk/>
            <pc:sldMk cId="1173702905" sldId="1863"/>
            <ac:cxnSpMk id="16" creationId="{2D72A2C9-F3CA-4216-8BAD-FA4C970C3C4E}"/>
          </ac:cxnSpMkLst>
        </pc:cxnChg>
        <pc:cxnChg chg="add del">
          <ac:chgData name="Ratomir Vukadin" userId="97f9f9d869f927ca" providerId="LiveId" clId="{8C37C989-D76F-4340-A645-03FEE21A8996}" dt="2019-10-25T05:38:17.572" v="901" actId="26606"/>
          <ac:cxnSpMkLst>
            <pc:docMk/>
            <pc:sldMk cId="1173702905" sldId="1863"/>
            <ac:cxnSpMk id="24" creationId="{550D2BD1-98F9-412D-905B-3A843EF4078B}"/>
          </ac:cxnSpMkLst>
        </pc:cxnChg>
        <pc:cxnChg chg="add del">
          <ac:chgData name="Ratomir Vukadin" userId="97f9f9d869f927ca" providerId="LiveId" clId="{8C37C989-D76F-4340-A645-03FEE21A8996}" dt="2019-10-25T05:38:19.074" v="905" actId="26606"/>
          <ac:cxnSpMkLst>
            <pc:docMk/>
            <pc:sldMk cId="1173702905" sldId="1863"/>
            <ac:cxnSpMk id="30" creationId="{550D2BD1-98F9-412D-905B-3A843EF4078B}"/>
          </ac:cxnSpMkLst>
        </pc:cxnChg>
      </pc:sldChg>
      <pc:sldChg chg="addSp delSp modSp mod setBg modAnim">
        <pc:chgData name="Ratomir Vukadin" userId="97f9f9d869f927ca" providerId="LiveId" clId="{8C37C989-D76F-4340-A645-03FEE21A8996}" dt="2019-10-25T08:33:36.736" v="1097"/>
        <pc:sldMkLst>
          <pc:docMk/>
          <pc:sldMk cId="1231236931" sldId="1865"/>
        </pc:sldMkLst>
        <pc:spChg chg="mod">
          <ac:chgData name="Ratomir Vukadin" userId="97f9f9d869f927ca" providerId="LiveId" clId="{8C37C989-D76F-4340-A645-03FEE21A8996}" dt="2019-10-25T08:33:20.707" v="1095" actId="1076"/>
          <ac:spMkLst>
            <pc:docMk/>
            <pc:sldMk cId="1231236931" sldId="1865"/>
            <ac:spMk id="2" creationId="{76D917FD-6042-3F4A-A6BD-2637BA1A7914}"/>
          </ac:spMkLst>
        </pc:spChg>
        <pc:spChg chg="add del mod">
          <ac:chgData name="Ratomir Vukadin" userId="97f9f9d869f927ca" providerId="LiveId" clId="{8C37C989-D76F-4340-A645-03FEE21A8996}" dt="2019-10-24T22:47:41.705" v="134" actId="26606"/>
          <ac:spMkLst>
            <pc:docMk/>
            <pc:sldMk cId="1231236931" sldId="1865"/>
            <ac:spMk id="3" creationId="{FBDD9859-F0B2-1348-BBEF-1BBCDA51D84A}"/>
          </ac:spMkLst>
        </pc:spChg>
        <pc:spChg chg="del">
          <ac:chgData name="Ratomir Vukadin" userId="97f9f9d869f927ca" providerId="LiveId" clId="{8C37C989-D76F-4340-A645-03FEE21A8996}" dt="2019-10-24T22:47:28.918" v="127"/>
          <ac:spMkLst>
            <pc:docMk/>
            <pc:sldMk cId="1231236931" sldId="1865"/>
            <ac:spMk id="4" creationId="{DDE327E9-5DCC-714F-88F1-E761FFF1C269}"/>
          </ac:spMkLst>
        </pc:spChg>
        <pc:spChg chg="add del">
          <ac:chgData name="Ratomir Vukadin" userId="97f9f9d869f927ca" providerId="LiveId" clId="{8C37C989-D76F-4340-A645-03FEE21A8996}" dt="2019-10-24T22:47:38.032" v="129" actId="26606"/>
          <ac:spMkLst>
            <pc:docMk/>
            <pc:sldMk cId="1231236931" sldId="1865"/>
            <ac:spMk id="10" creationId="{BE95D989-81FA-4BAD-9AD5-E46CEDA91B36}"/>
          </ac:spMkLst>
        </pc:spChg>
        <pc:spChg chg="add del">
          <ac:chgData name="Ratomir Vukadin" userId="97f9f9d869f927ca" providerId="LiveId" clId="{8C37C989-D76F-4340-A645-03FEE21A8996}" dt="2019-10-24T22:47:38.032" v="129" actId="26606"/>
          <ac:spMkLst>
            <pc:docMk/>
            <pc:sldMk cId="1231236931" sldId="1865"/>
            <ac:spMk id="12" creationId="{156189E5-8A3E-4CFD-B71B-CCD0F8495E56}"/>
          </ac:spMkLst>
        </pc:spChg>
        <pc:spChg chg="add del">
          <ac:chgData name="Ratomir Vukadin" userId="97f9f9d869f927ca" providerId="LiveId" clId="{8C37C989-D76F-4340-A645-03FEE21A8996}" dt="2019-10-24T22:47:40.832" v="131" actId="26606"/>
          <ac:spMkLst>
            <pc:docMk/>
            <pc:sldMk cId="1231236931" sldId="1865"/>
            <ac:spMk id="14" creationId="{46C2E80F-49A6-4372-B103-219D417A55ED}"/>
          </ac:spMkLst>
        </pc:spChg>
        <pc:spChg chg="add del">
          <ac:chgData name="Ratomir Vukadin" userId="97f9f9d869f927ca" providerId="LiveId" clId="{8C37C989-D76F-4340-A645-03FEE21A8996}" dt="2019-10-24T22:47:41.635" v="133" actId="26606"/>
          <ac:spMkLst>
            <pc:docMk/>
            <pc:sldMk cId="1231236931" sldId="1865"/>
            <ac:spMk id="17" creationId="{BE95D989-81FA-4BAD-9AD5-E46CEDA91B36}"/>
          </ac:spMkLst>
        </pc:spChg>
        <pc:spChg chg="add del">
          <ac:chgData name="Ratomir Vukadin" userId="97f9f9d869f927ca" providerId="LiveId" clId="{8C37C989-D76F-4340-A645-03FEE21A8996}" dt="2019-10-24T22:47:41.635" v="133" actId="26606"/>
          <ac:spMkLst>
            <pc:docMk/>
            <pc:sldMk cId="1231236931" sldId="1865"/>
            <ac:spMk id="18" creationId="{156189E5-8A3E-4CFD-B71B-CCD0F8495E56}"/>
          </ac:spMkLst>
        </pc:spChg>
        <pc:spChg chg="add del">
          <ac:chgData name="Ratomir Vukadin" userId="97f9f9d869f927ca" providerId="LiveId" clId="{8C37C989-D76F-4340-A645-03FEE21A8996}" dt="2019-10-24T23:05:38.841" v="342"/>
          <ac:spMkLst>
            <pc:docMk/>
            <pc:sldMk cId="1231236931" sldId="1865"/>
            <ac:spMk id="20" creationId="{D12051CD-3FCE-422D-BC88-7A3AFCCBA046}"/>
          </ac:spMkLst>
        </pc:spChg>
        <pc:spChg chg="add del">
          <ac:chgData name="Ratomir Vukadin" userId="97f9f9d869f927ca" providerId="LiveId" clId="{8C37C989-D76F-4340-A645-03FEE21A8996}" dt="2019-10-24T23:06:03.711" v="344" actId="26606"/>
          <ac:spMkLst>
            <pc:docMk/>
            <pc:sldMk cId="1231236931" sldId="1865"/>
            <ac:spMk id="21" creationId="{BE95D989-81FA-4BAD-9AD5-E46CEDA91B36}"/>
          </ac:spMkLst>
        </pc:spChg>
        <pc:spChg chg="add del">
          <ac:chgData name="Ratomir Vukadin" userId="97f9f9d869f927ca" providerId="LiveId" clId="{8C37C989-D76F-4340-A645-03FEE21A8996}" dt="2019-10-24T23:06:03.711" v="344" actId="26606"/>
          <ac:spMkLst>
            <pc:docMk/>
            <pc:sldMk cId="1231236931" sldId="1865"/>
            <ac:spMk id="22" creationId="{156189E5-8A3E-4CFD-B71B-CCD0F8495E56}"/>
          </ac:spMkLst>
        </pc:spChg>
        <pc:spChg chg="add del">
          <ac:chgData name="Ratomir Vukadin" userId="97f9f9d869f927ca" providerId="LiveId" clId="{8C37C989-D76F-4340-A645-03FEE21A8996}" dt="2019-10-24T23:06:03.711" v="344" actId="26606"/>
          <ac:spMkLst>
            <pc:docMk/>
            <pc:sldMk cId="1231236931" sldId="1865"/>
            <ac:spMk id="25" creationId="{46C2E80F-49A6-4372-B103-219D417A55ED}"/>
          </ac:spMkLst>
        </pc:spChg>
        <pc:spChg chg="add del">
          <ac:chgData name="Ratomir Vukadin" userId="97f9f9d869f927ca" providerId="LiveId" clId="{8C37C989-D76F-4340-A645-03FEE21A8996}" dt="2019-10-24T23:03:25.750" v="325" actId="26606"/>
          <ac:spMkLst>
            <pc:docMk/>
            <pc:sldMk cId="1231236931" sldId="1865"/>
            <ac:spMk id="28" creationId="{BE95D989-81FA-4BAD-9AD5-E46CEDA91B36}"/>
          </ac:spMkLst>
        </pc:spChg>
        <pc:spChg chg="add del">
          <ac:chgData name="Ratomir Vukadin" userId="97f9f9d869f927ca" providerId="LiveId" clId="{8C37C989-D76F-4340-A645-03FEE21A8996}" dt="2019-10-24T23:03:25.750" v="325" actId="26606"/>
          <ac:spMkLst>
            <pc:docMk/>
            <pc:sldMk cId="1231236931" sldId="1865"/>
            <ac:spMk id="30" creationId="{156189E5-8A3E-4CFD-B71B-CCD0F8495E56}"/>
          </ac:spMkLst>
        </pc:spChg>
        <pc:spChg chg="add del">
          <ac:chgData name="Ratomir Vukadin" userId="97f9f9d869f927ca" providerId="LiveId" clId="{8C37C989-D76F-4340-A645-03FEE21A8996}" dt="2019-10-24T23:03:30.382" v="327" actId="26606"/>
          <ac:spMkLst>
            <pc:docMk/>
            <pc:sldMk cId="1231236931" sldId="1865"/>
            <ac:spMk id="32" creationId="{46C2E80F-49A6-4372-B103-219D417A55ED}"/>
          </ac:spMkLst>
        </pc:spChg>
        <pc:graphicFrameChg chg="add del">
          <ac:chgData name="Ratomir Vukadin" userId="97f9f9d869f927ca" providerId="LiveId" clId="{8C37C989-D76F-4340-A645-03FEE21A8996}" dt="2019-10-24T22:47:38.032" v="129" actId="26606"/>
          <ac:graphicFrameMkLst>
            <pc:docMk/>
            <pc:sldMk cId="1231236931" sldId="1865"/>
            <ac:graphicFrameMk id="5" creationId="{C233BF75-3F4F-4C06-B815-FD4505ED14FF}"/>
          </ac:graphicFrameMkLst>
        </pc:graphicFrameChg>
        <pc:graphicFrameChg chg="add del">
          <ac:chgData name="Ratomir Vukadin" userId="97f9f9d869f927ca" providerId="LiveId" clId="{8C37C989-D76F-4340-A645-03FEE21A8996}" dt="2019-10-24T22:47:40.832" v="131" actId="26606"/>
          <ac:graphicFrameMkLst>
            <pc:docMk/>
            <pc:sldMk cId="1231236931" sldId="1865"/>
            <ac:graphicFrameMk id="15" creationId="{5CE85F90-6FEF-42DC-9E90-15160C4D59DC}"/>
          </ac:graphicFrameMkLst>
        </pc:graphicFrameChg>
        <pc:graphicFrameChg chg="add del">
          <ac:chgData name="Ratomir Vukadin" userId="97f9f9d869f927ca" providerId="LiveId" clId="{8C37C989-D76F-4340-A645-03FEE21A8996}" dt="2019-10-24T22:47:41.635" v="133" actId="26606"/>
          <ac:graphicFrameMkLst>
            <pc:docMk/>
            <pc:sldMk cId="1231236931" sldId="1865"/>
            <ac:graphicFrameMk id="19" creationId="{C233BF75-3F4F-4C06-B815-FD4505ED14FF}"/>
          </ac:graphicFrameMkLst>
        </pc:graphicFrameChg>
        <pc:graphicFrameChg chg="add mod ord modGraphic">
          <ac:chgData name="Ratomir Vukadin" userId="97f9f9d869f927ca" providerId="LiveId" clId="{8C37C989-D76F-4340-A645-03FEE21A8996}" dt="2019-10-24T23:06:03.711" v="344" actId="26606"/>
          <ac:graphicFrameMkLst>
            <pc:docMk/>
            <pc:sldMk cId="1231236931" sldId="1865"/>
            <ac:graphicFrameMk id="23" creationId="{E60FE14C-90E0-4CD6-A028-536A35020612}"/>
          </ac:graphicFrameMkLst>
        </pc:graphicFrameChg>
        <pc:picChg chg="add del">
          <ac:chgData name="Ratomir Vukadin" userId="97f9f9d869f927ca" providerId="LiveId" clId="{8C37C989-D76F-4340-A645-03FEE21A8996}" dt="2019-10-24T23:05:27.041" v="338"/>
          <ac:picMkLst>
            <pc:docMk/>
            <pc:sldMk cId="1231236931" sldId="1865"/>
            <ac:picMk id="16" creationId="{CEF4F374-07D1-460E-8F19-838B3CAEC93A}"/>
          </ac:picMkLst>
        </pc:picChg>
      </pc:sldChg>
      <pc:sldChg chg="addSp delSp modSp mod setBg modAnim">
        <pc:chgData name="Ratomir Vukadin" userId="97f9f9d869f927ca" providerId="LiveId" clId="{8C37C989-D76F-4340-A645-03FEE21A8996}" dt="2019-10-25T08:38:20.422" v="1102"/>
        <pc:sldMkLst>
          <pc:docMk/>
          <pc:sldMk cId="242781422" sldId="1866"/>
        </pc:sldMkLst>
        <pc:spChg chg="mod">
          <ac:chgData name="Ratomir Vukadin" userId="97f9f9d869f927ca" providerId="LiveId" clId="{8C37C989-D76F-4340-A645-03FEE21A8996}" dt="2019-10-24T22:52:42.704" v="153" actId="14100"/>
          <ac:spMkLst>
            <pc:docMk/>
            <pc:sldMk cId="242781422" sldId="1866"/>
            <ac:spMk id="2" creationId="{729A9F8D-77E5-3541-BE00-D0567BAB334F}"/>
          </ac:spMkLst>
        </pc:spChg>
        <pc:spChg chg="del mod">
          <ac:chgData name="Ratomir Vukadin" userId="97f9f9d869f927ca" providerId="LiveId" clId="{8C37C989-D76F-4340-A645-03FEE21A8996}" dt="2019-10-24T22:50:18.682" v="138" actId="26606"/>
          <ac:spMkLst>
            <pc:docMk/>
            <pc:sldMk cId="242781422" sldId="1866"/>
            <ac:spMk id="3" creationId="{AC19BE2E-95A0-6749-8BF3-167ADACD864C}"/>
          </ac:spMkLst>
        </pc:spChg>
        <pc:spChg chg="del">
          <ac:chgData name="Ratomir Vukadin" userId="97f9f9d869f927ca" providerId="LiveId" clId="{8C37C989-D76F-4340-A645-03FEE21A8996}" dt="2019-10-24T22:50:10.658" v="137"/>
          <ac:spMkLst>
            <pc:docMk/>
            <pc:sldMk cId="242781422" sldId="1866"/>
            <ac:spMk id="4" creationId="{35052B4E-0F91-AD4B-8616-0772A6297ACF}"/>
          </ac:spMkLst>
        </pc:spChg>
        <pc:spChg chg="add mod">
          <ac:chgData name="Ratomir Vukadin" userId="97f9f9d869f927ca" providerId="LiveId" clId="{8C37C989-D76F-4340-A645-03FEE21A8996}" dt="2019-10-24T22:50:57.799" v="142" actId="1076"/>
          <ac:spMkLst>
            <pc:docMk/>
            <pc:sldMk cId="242781422" sldId="1866"/>
            <ac:spMk id="8" creationId="{3D725E32-A9D6-48A6-BC05-C61D15FD0AAD}"/>
          </ac:spMkLst>
        </pc:spChg>
        <pc:spChg chg="add">
          <ac:chgData name="Ratomir Vukadin" userId="97f9f9d869f927ca" providerId="LiveId" clId="{8C37C989-D76F-4340-A645-03FEE21A8996}" dt="2019-10-24T22:50:18.682" v="138" actId="26606"/>
          <ac:spMkLst>
            <pc:docMk/>
            <pc:sldMk cId="242781422" sldId="1866"/>
            <ac:spMk id="10" creationId="{BE95D989-81FA-4BAD-9AD5-E46CEDA91B36}"/>
          </ac:spMkLst>
        </pc:spChg>
        <pc:spChg chg="add">
          <ac:chgData name="Ratomir Vukadin" userId="97f9f9d869f927ca" providerId="LiveId" clId="{8C37C989-D76F-4340-A645-03FEE21A8996}" dt="2019-10-24T22:50:18.682" v="138" actId="26606"/>
          <ac:spMkLst>
            <pc:docMk/>
            <pc:sldMk cId="242781422" sldId="1866"/>
            <ac:spMk id="12" creationId="{156189E5-8A3E-4CFD-B71B-CCD0F8495E56}"/>
          </ac:spMkLst>
        </pc:spChg>
        <pc:graphicFrameChg chg="add">
          <ac:chgData name="Ratomir Vukadin" userId="97f9f9d869f927ca" providerId="LiveId" clId="{8C37C989-D76F-4340-A645-03FEE21A8996}" dt="2019-10-24T22:50:18.682" v="138" actId="26606"/>
          <ac:graphicFrameMkLst>
            <pc:docMk/>
            <pc:sldMk cId="242781422" sldId="1866"/>
            <ac:graphicFrameMk id="5" creationId="{0E472EEF-564D-4783-BF22-A10E0AA93152}"/>
          </ac:graphicFrameMkLst>
        </pc:graphicFrameChg>
        <pc:picChg chg="add mod">
          <ac:chgData name="Ratomir Vukadin" userId="97f9f9d869f927ca" providerId="LiveId" clId="{8C37C989-D76F-4340-A645-03FEE21A8996}" dt="2019-10-24T22:52:19.122" v="150"/>
          <ac:picMkLst>
            <pc:docMk/>
            <pc:sldMk cId="242781422" sldId="1866"/>
            <ac:picMk id="9" creationId="{9766C792-D9F7-466E-B157-97692CCFC9C4}"/>
          </ac:picMkLst>
        </pc:picChg>
        <pc:picChg chg="add mod">
          <ac:chgData name="Ratomir Vukadin" userId="97f9f9d869f927ca" providerId="LiveId" clId="{8C37C989-D76F-4340-A645-03FEE21A8996}" dt="2019-10-24T22:51:01.933" v="143" actId="1076"/>
          <ac:picMkLst>
            <pc:docMk/>
            <pc:sldMk cId="242781422" sldId="1866"/>
            <ac:picMk id="11" creationId="{9BE8BC95-CECB-4998-9EB7-163A793F6A3B}"/>
          </ac:picMkLst>
        </pc:picChg>
      </pc:sldChg>
      <pc:sldChg chg="addSp delSp modSp add mod ord modTransition setBg modAnim">
        <pc:chgData name="Ratomir Vukadin" userId="97f9f9d869f927ca" providerId="LiveId" clId="{8C37C989-D76F-4340-A645-03FEE21A8996}" dt="2019-10-25T08:30:53.392" v="1087"/>
        <pc:sldMkLst>
          <pc:docMk/>
          <pc:sldMk cId="1750296812" sldId="1876"/>
        </pc:sldMkLst>
        <pc:spChg chg="mod">
          <ac:chgData name="Ratomir Vukadin" userId="97f9f9d869f927ca" providerId="LiveId" clId="{8C37C989-D76F-4340-A645-03FEE21A8996}" dt="2019-10-25T05:59:50.883" v="1013" actId="122"/>
          <ac:spMkLst>
            <pc:docMk/>
            <pc:sldMk cId="1750296812" sldId="1876"/>
            <ac:spMk id="2" creationId="{4CE524E1-8141-9541-A6FA-C28BF16C1FEC}"/>
          </ac:spMkLst>
        </pc:spChg>
        <pc:spChg chg="del">
          <ac:chgData name="Ratomir Vukadin" userId="97f9f9d869f927ca" providerId="LiveId" clId="{8C37C989-D76F-4340-A645-03FEE21A8996}" dt="2019-10-24T22:47:01.881" v="119"/>
          <ac:spMkLst>
            <pc:docMk/>
            <pc:sldMk cId="1750296812" sldId="1876"/>
            <ac:spMk id="4" creationId="{A9A9B090-DA5F-0047-B545-6AF1A65C1C02}"/>
          </ac:spMkLst>
        </pc:spChg>
        <pc:spChg chg="del mod">
          <ac:chgData name="Ratomir Vukadin" userId="97f9f9d869f927ca" providerId="LiveId" clId="{8C37C989-D76F-4340-A645-03FEE21A8996}" dt="2019-10-24T22:47:18.081" v="126" actId="26606"/>
          <ac:spMkLst>
            <pc:docMk/>
            <pc:sldMk cId="1750296812" sldId="1876"/>
            <ac:spMk id="6" creationId="{B49CFF52-6FD9-0347-83EA-B67300FFB89F}"/>
          </ac:spMkLst>
        </pc:spChg>
        <pc:spChg chg="add del">
          <ac:chgData name="Ratomir Vukadin" userId="97f9f9d869f927ca" providerId="LiveId" clId="{8C37C989-D76F-4340-A645-03FEE21A8996}" dt="2019-10-24T22:47:13.257" v="121" actId="26606"/>
          <ac:spMkLst>
            <pc:docMk/>
            <pc:sldMk cId="1750296812" sldId="1876"/>
            <ac:spMk id="11" creationId="{8D70B121-56F4-4848-B38B-182089D909FA}"/>
          </ac:spMkLst>
        </pc:spChg>
        <pc:spChg chg="add del">
          <ac:chgData name="Ratomir Vukadin" userId="97f9f9d869f927ca" providerId="LiveId" clId="{8C37C989-D76F-4340-A645-03FEE21A8996}" dt="2019-10-24T22:47:14.763" v="123" actId="26606"/>
          <ac:spMkLst>
            <pc:docMk/>
            <pc:sldMk cId="1750296812" sldId="1876"/>
            <ac:spMk id="15" creationId="{B4F5FA0D-0104-4987-8241-EFF7C85B88DE}"/>
          </ac:spMkLst>
        </pc:spChg>
        <pc:spChg chg="add del">
          <ac:chgData name="Ratomir Vukadin" userId="97f9f9d869f927ca" providerId="LiveId" clId="{8C37C989-D76F-4340-A645-03FEE21A8996}" dt="2019-10-24T22:47:18.048" v="125" actId="26606"/>
          <ac:spMkLst>
            <pc:docMk/>
            <pc:sldMk cId="1750296812" sldId="1876"/>
            <ac:spMk id="18" creationId="{B4F5FA0D-0104-4987-8241-EFF7C85B88DE}"/>
          </ac:spMkLst>
        </pc:spChg>
        <pc:spChg chg="add">
          <ac:chgData name="Ratomir Vukadin" userId="97f9f9d869f927ca" providerId="LiveId" clId="{8C37C989-D76F-4340-A645-03FEE21A8996}" dt="2019-10-24T22:47:18.081" v="126" actId="26606"/>
          <ac:spMkLst>
            <pc:docMk/>
            <pc:sldMk cId="1750296812" sldId="1876"/>
            <ac:spMk id="21" creationId="{46C2E80F-49A6-4372-B103-219D417A55ED}"/>
          </ac:spMkLst>
        </pc:spChg>
        <pc:graphicFrameChg chg="add">
          <ac:chgData name="Ratomir Vukadin" userId="97f9f9d869f927ca" providerId="LiveId" clId="{8C37C989-D76F-4340-A645-03FEE21A8996}" dt="2019-10-24T22:47:18.081" v="126" actId="26606"/>
          <ac:graphicFrameMkLst>
            <pc:docMk/>
            <pc:sldMk cId="1750296812" sldId="1876"/>
            <ac:graphicFrameMk id="8" creationId="{221BBFFF-29B7-4177-BE34-5F9E123BB7CA}"/>
          </ac:graphicFrameMkLst>
        </pc:graphicFrameChg>
        <pc:picChg chg="add del mod">
          <ac:chgData name="Ratomir Vukadin" userId="97f9f9d869f927ca" providerId="LiveId" clId="{8C37C989-D76F-4340-A645-03FEE21A8996}" dt="2019-10-24T23:05:18.449" v="336"/>
          <ac:picMkLst>
            <pc:docMk/>
            <pc:sldMk cId="1750296812" sldId="1876"/>
            <ac:picMk id="3" creationId="{DA5EB32D-2CD4-45B4-B855-8E39341A5257}"/>
          </ac:picMkLst>
        </pc:picChg>
        <pc:picChg chg="add del">
          <ac:chgData name="Ratomir Vukadin" userId="97f9f9d869f927ca" providerId="LiveId" clId="{8C37C989-D76F-4340-A645-03FEE21A8996}" dt="2019-10-24T22:47:14.763" v="123" actId="26606"/>
          <ac:picMkLst>
            <pc:docMk/>
            <pc:sldMk cId="1750296812" sldId="1876"/>
            <ac:picMk id="16" creationId="{2897127E-6CEF-446C-BE87-93B7C46E49D1}"/>
          </ac:picMkLst>
        </pc:picChg>
        <pc:picChg chg="add del">
          <ac:chgData name="Ratomir Vukadin" userId="97f9f9d869f927ca" providerId="LiveId" clId="{8C37C989-D76F-4340-A645-03FEE21A8996}" dt="2019-10-24T22:47:18.048" v="125" actId="26606"/>
          <ac:picMkLst>
            <pc:docMk/>
            <pc:sldMk cId="1750296812" sldId="1876"/>
            <ac:picMk id="19" creationId="{2897127E-6CEF-446C-BE87-93B7C46E49D1}"/>
          </ac:picMkLst>
        </pc:picChg>
        <pc:cxnChg chg="add del">
          <ac:chgData name="Ratomir Vukadin" userId="97f9f9d869f927ca" providerId="LiveId" clId="{8C37C989-D76F-4340-A645-03FEE21A8996}" dt="2019-10-24T22:47:13.257" v="121" actId="26606"/>
          <ac:cxnSpMkLst>
            <pc:docMk/>
            <pc:sldMk cId="1750296812" sldId="1876"/>
            <ac:cxnSpMk id="13" creationId="{2D72A2C9-F3CA-4216-8BAD-FA4C970C3C4E}"/>
          </ac:cxnSpMkLst>
        </pc:cxnChg>
      </pc:sldChg>
      <pc:sldChg chg="addSp modSp modAnim">
        <pc:chgData name="Ratomir Vukadin" userId="97f9f9d869f927ca" providerId="LiveId" clId="{8C37C989-D76F-4340-A645-03FEE21A8996}" dt="2019-10-25T08:30:03.056" v="1085"/>
        <pc:sldMkLst>
          <pc:docMk/>
          <pc:sldMk cId="478911355" sldId="1878"/>
        </pc:sldMkLst>
        <pc:spChg chg="mod">
          <ac:chgData name="Ratomir Vukadin" userId="97f9f9d869f927ca" providerId="LiveId" clId="{8C37C989-D76F-4340-A645-03FEE21A8996}" dt="2019-10-24T22:36:32.691" v="86" actId="404"/>
          <ac:spMkLst>
            <pc:docMk/>
            <pc:sldMk cId="478911355" sldId="1878"/>
            <ac:spMk id="3" creationId="{4A196DFE-BB14-4D3F-B270-D90A3F30E81F}"/>
          </ac:spMkLst>
        </pc:spChg>
        <pc:spChg chg="mod">
          <ac:chgData name="Ratomir Vukadin" userId="97f9f9d869f927ca" providerId="LiveId" clId="{8C37C989-D76F-4340-A645-03FEE21A8996}" dt="2019-10-24T22:36:46.265" v="90" actId="404"/>
          <ac:spMkLst>
            <pc:docMk/>
            <pc:sldMk cId="478911355" sldId="1878"/>
            <ac:spMk id="5" creationId="{4197AF6B-40E7-4F55-ACB4-A931273D307E}"/>
          </ac:spMkLst>
        </pc:spChg>
        <pc:spChg chg="mod">
          <ac:chgData name="Ratomir Vukadin" userId="97f9f9d869f927ca" providerId="LiveId" clId="{8C37C989-D76F-4340-A645-03FEE21A8996}" dt="2019-10-24T22:36:50.389" v="91" actId="404"/>
          <ac:spMkLst>
            <pc:docMk/>
            <pc:sldMk cId="478911355" sldId="1878"/>
            <ac:spMk id="6" creationId="{4C52E3EE-F71D-4226-8BB3-CB6EEDFE5574}"/>
          </ac:spMkLst>
        </pc:spChg>
        <pc:spChg chg="add mod">
          <ac:chgData name="Ratomir Vukadin" userId="97f9f9d869f927ca" providerId="LiveId" clId="{8C37C989-D76F-4340-A645-03FEE21A8996}" dt="2019-10-24T23:13:04.365" v="399" actId="20577"/>
          <ac:spMkLst>
            <pc:docMk/>
            <pc:sldMk cId="478911355" sldId="1878"/>
            <ac:spMk id="10" creationId="{2EAFA852-9228-4EE1-B09A-212D74E2BB12}"/>
          </ac:spMkLst>
        </pc:spChg>
        <pc:graphicFrameChg chg="mod">
          <ac:chgData name="Ratomir Vukadin" userId="97f9f9d869f927ca" providerId="LiveId" clId="{8C37C989-D76F-4340-A645-03FEE21A8996}" dt="2019-10-24T22:36:12.106" v="78" actId="404"/>
          <ac:graphicFrameMkLst>
            <pc:docMk/>
            <pc:sldMk cId="478911355" sldId="1878"/>
            <ac:graphicFrameMk id="4" creationId="{32C86410-5F64-4131-BBE5-B71F7C23CB02}"/>
          </ac:graphicFrameMkLst>
        </pc:graphicFrameChg>
        <pc:picChg chg="mod">
          <ac:chgData name="Ratomir Vukadin" userId="97f9f9d869f927ca" providerId="LiveId" clId="{8C37C989-D76F-4340-A645-03FEE21A8996}" dt="2019-10-24T22:37:17.891" v="92" actId="1076"/>
          <ac:picMkLst>
            <pc:docMk/>
            <pc:sldMk cId="478911355" sldId="1878"/>
            <ac:picMk id="7" creationId="{045A5FFD-5578-46FF-B67D-9A257583BAD2}"/>
          </ac:picMkLst>
        </pc:picChg>
        <pc:picChg chg="mod">
          <ac:chgData name="Ratomir Vukadin" userId="97f9f9d869f927ca" providerId="LiveId" clId="{8C37C989-D76F-4340-A645-03FEE21A8996}" dt="2019-10-24T22:37:22.346" v="93" actId="1076"/>
          <ac:picMkLst>
            <pc:docMk/>
            <pc:sldMk cId="478911355" sldId="1878"/>
            <ac:picMk id="8" creationId="{6982A0C6-764B-49C5-968E-1ED64440B2CE}"/>
          </ac:picMkLst>
        </pc:picChg>
        <pc:picChg chg="mod">
          <ac:chgData name="Ratomir Vukadin" userId="97f9f9d869f927ca" providerId="LiveId" clId="{8C37C989-D76F-4340-A645-03FEE21A8996}" dt="2019-10-24T22:37:25.158" v="94" actId="1076"/>
          <ac:picMkLst>
            <pc:docMk/>
            <pc:sldMk cId="478911355" sldId="1878"/>
            <ac:picMk id="9" creationId="{5E431487-C6DE-41E6-A701-DC3487A6DD3E}"/>
          </ac:picMkLst>
        </pc:picChg>
      </pc:sldChg>
      <pc:sldChg chg="addSp delSp modSp del modAnim">
        <pc:chgData name="Ratomir Vukadin" userId="97f9f9d869f927ca" providerId="LiveId" clId="{8C37C989-D76F-4340-A645-03FEE21A8996}" dt="2019-10-24T22:35:20.225" v="76" actId="2696"/>
        <pc:sldMkLst>
          <pc:docMk/>
          <pc:sldMk cId="2992987440" sldId="1883"/>
        </pc:sldMkLst>
        <pc:spChg chg="mod">
          <ac:chgData name="Ratomir Vukadin" userId="97f9f9d869f927ca" providerId="LiveId" clId="{8C37C989-D76F-4340-A645-03FEE21A8996}" dt="2019-10-24T22:34:46.695" v="71"/>
          <ac:spMkLst>
            <pc:docMk/>
            <pc:sldMk cId="2992987440" sldId="1883"/>
            <ac:spMk id="3" creationId="{4D7D020F-227B-B343-BC70-650C2FC66AA9}"/>
          </ac:spMkLst>
        </pc:spChg>
        <pc:spChg chg="del mod">
          <ac:chgData name="Ratomir Vukadin" userId="97f9f9d869f927ca" providerId="LiveId" clId="{8C37C989-D76F-4340-A645-03FEE21A8996}" dt="2019-10-24T22:35:03.467" v="74"/>
          <ac:spMkLst>
            <pc:docMk/>
            <pc:sldMk cId="2992987440" sldId="1883"/>
            <ac:spMk id="4" creationId="{6BE01DEB-5463-0F4C-B766-34CC9792325C}"/>
          </ac:spMkLst>
        </pc:spChg>
        <pc:spChg chg="add del mod">
          <ac:chgData name="Ratomir Vukadin" userId="97f9f9d869f927ca" providerId="LiveId" clId="{8C37C989-D76F-4340-A645-03FEE21A8996}" dt="2019-10-24T22:35:09.860" v="75"/>
          <ac:spMkLst>
            <pc:docMk/>
            <pc:sldMk cId="2992987440" sldId="1883"/>
            <ac:spMk id="5" creationId="{B4CD2B0A-0453-43AB-948F-192B8A99D5C3}"/>
          </ac:spMkLst>
        </pc:spChg>
      </pc:sldChg>
      <pc:sldChg chg="addSp delSp modSp">
        <pc:chgData name="Ratomir Vukadin" userId="97f9f9d869f927ca" providerId="LiveId" clId="{8C37C989-D76F-4340-A645-03FEE21A8996}" dt="2019-10-24T23:08:00.149" v="365" actId="27636"/>
        <pc:sldMkLst>
          <pc:docMk/>
          <pc:sldMk cId="2782562774" sldId="1884"/>
        </pc:sldMkLst>
        <pc:spChg chg="del mod">
          <ac:chgData name="Ratomir Vukadin" userId="97f9f9d869f927ca" providerId="LiveId" clId="{8C37C989-D76F-4340-A645-03FEE21A8996}" dt="2019-10-24T23:07:08.433" v="354"/>
          <ac:spMkLst>
            <pc:docMk/>
            <pc:sldMk cId="2782562774" sldId="1884"/>
            <ac:spMk id="2" creationId="{76D917FD-6042-3F4A-A6BD-2637BA1A7914}"/>
          </ac:spMkLst>
        </pc:spChg>
        <pc:spChg chg="mod">
          <ac:chgData name="Ratomir Vukadin" userId="97f9f9d869f927ca" providerId="LiveId" clId="{8C37C989-D76F-4340-A645-03FEE21A8996}" dt="2019-10-24T23:02:19.842" v="318" actId="14100"/>
          <ac:spMkLst>
            <pc:docMk/>
            <pc:sldMk cId="2782562774" sldId="1884"/>
            <ac:spMk id="4" creationId="{8935C3B8-AEC5-0E4C-BBCF-75AB84AB57F2}"/>
          </ac:spMkLst>
        </pc:spChg>
        <pc:spChg chg="mod">
          <ac:chgData name="Ratomir Vukadin" userId="97f9f9d869f927ca" providerId="LiveId" clId="{8C37C989-D76F-4340-A645-03FEE21A8996}" dt="2019-10-24T23:02:02.616" v="316" actId="14100"/>
          <ac:spMkLst>
            <pc:docMk/>
            <pc:sldMk cId="2782562774" sldId="1884"/>
            <ac:spMk id="5" creationId="{73DEBC2F-1971-B545-A1A1-C235E3CAF5D2}"/>
          </ac:spMkLst>
        </pc:spChg>
        <pc:spChg chg="mod">
          <ac:chgData name="Ratomir Vukadin" userId="97f9f9d869f927ca" providerId="LiveId" clId="{8C37C989-D76F-4340-A645-03FEE21A8996}" dt="2019-10-24T23:01:57.511" v="315" actId="1076"/>
          <ac:spMkLst>
            <pc:docMk/>
            <pc:sldMk cId="2782562774" sldId="1884"/>
            <ac:spMk id="8" creationId="{A232BE85-4D45-F14B-92AA-90F51256495B}"/>
          </ac:spMkLst>
        </pc:spChg>
        <pc:spChg chg="del">
          <ac:chgData name="Ratomir Vukadin" userId="97f9f9d869f927ca" providerId="LiveId" clId="{8C37C989-D76F-4340-A645-03FEE21A8996}" dt="2019-10-24T23:01:14.227" v="308"/>
          <ac:spMkLst>
            <pc:docMk/>
            <pc:sldMk cId="2782562774" sldId="1884"/>
            <ac:spMk id="12" creationId="{375B70D6-185B-B545-9624-524CBA6EAFB9}"/>
          </ac:spMkLst>
        </pc:spChg>
        <pc:spChg chg="add mod">
          <ac:chgData name="Ratomir Vukadin" userId="97f9f9d869f927ca" providerId="LiveId" clId="{8C37C989-D76F-4340-A645-03FEE21A8996}" dt="2019-10-24T23:08:00.149" v="365" actId="27636"/>
          <ac:spMkLst>
            <pc:docMk/>
            <pc:sldMk cId="2782562774" sldId="1884"/>
            <ac:spMk id="13" creationId="{D888F999-F3AD-4885-B855-77DAFF9E9C04}"/>
          </ac:spMkLst>
        </pc:spChg>
        <pc:picChg chg="add mod">
          <ac:chgData name="Ratomir Vukadin" userId="97f9f9d869f927ca" providerId="LiveId" clId="{8C37C989-D76F-4340-A645-03FEE21A8996}" dt="2019-10-24T23:07:45.246" v="363" actId="14100"/>
          <ac:picMkLst>
            <pc:docMk/>
            <pc:sldMk cId="2782562774" sldId="1884"/>
            <ac:picMk id="14" creationId="{F15DBA7C-E4FE-4C5B-A74C-CC01D93607AD}"/>
          </ac:picMkLst>
        </pc:picChg>
      </pc:sldChg>
      <pc:sldChg chg="addSp delSp modSp mod setBg delAnim modAnim setClrOvrMap delDesignElem">
        <pc:chgData name="Ratomir Vukadin" userId="97f9f9d869f927ca" providerId="LiveId" clId="{8C37C989-D76F-4340-A645-03FEE21A8996}" dt="2019-10-25T06:01:41.435" v="1021"/>
        <pc:sldMkLst>
          <pc:docMk/>
          <pc:sldMk cId="3104230419" sldId="1885"/>
        </pc:sldMkLst>
        <pc:spChg chg="mod">
          <ac:chgData name="Ratomir Vukadin" userId="97f9f9d869f927ca" providerId="LiveId" clId="{8C37C989-D76F-4340-A645-03FEE21A8996}" dt="2019-10-24T23:00:43.536" v="305" actId="207"/>
          <ac:spMkLst>
            <pc:docMk/>
            <pc:sldMk cId="3104230419" sldId="1885"/>
            <ac:spMk id="2" creationId="{76D917FD-6042-3F4A-A6BD-2637BA1A7914}"/>
          </ac:spMkLst>
        </pc:spChg>
        <pc:spChg chg="del mod">
          <ac:chgData name="Ratomir Vukadin" userId="97f9f9d869f927ca" providerId="LiveId" clId="{8C37C989-D76F-4340-A645-03FEE21A8996}" dt="2019-10-24T22:55:15.583" v="180"/>
          <ac:spMkLst>
            <pc:docMk/>
            <pc:sldMk cId="3104230419" sldId="1885"/>
            <ac:spMk id="3" creationId="{FBDD9859-F0B2-1348-BBEF-1BBCDA51D84A}"/>
          </ac:spMkLst>
        </pc:spChg>
        <pc:spChg chg="del mod">
          <ac:chgData name="Ratomir Vukadin" userId="97f9f9d869f927ca" providerId="LiveId" clId="{8C37C989-D76F-4340-A645-03FEE21A8996}" dt="2019-10-24T22:54:47.478" v="171"/>
          <ac:spMkLst>
            <pc:docMk/>
            <pc:sldMk cId="3104230419" sldId="1885"/>
            <ac:spMk id="4" creationId="{8935C3B8-AEC5-0E4C-BBCF-75AB84AB57F2}"/>
          </ac:spMkLst>
        </pc:spChg>
        <pc:spChg chg="del mod ord">
          <ac:chgData name="Ratomir Vukadin" userId="97f9f9d869f927ca" providerId="LiveId" clId="{8C37C989-D76F-4340-A645-03FEE21A8996}" dt="2019-10-24T22:59:01.319" v="264"/>
          <ac:spMkLst>
            <pc:docMk/>
            <pc:sldMk cId="3104230419" sldId="1885"/>
            <ac:spMk id="5" creationId="{73DEBC2F-1971-B545-A1A1-C235E3CAF5D2}"/>
          </ac:spMkLst>
        </pc:spChg>
        <pc:spChg chg="add del mod">
          <ac:chgData name="Ratomir Vukadin" userId="97f9f9d869f927ca" providerId="LiveId" clId="{8C37C989-D76F-4340-A645-03FEE21A8996}" dt="2019-10-24T22:55:41.658" v="186" actId="26606"/>
          <ac:spMkLst>
            <pc:docMk/>
            <pc:sldMk cId="3104230419" sldId="1885"/>
            <ac:spMk id="7" creationId="{343562C6-A86B-46D5-ACA9-06E687FDC61D}"/>
          </ac:spMkLst>
        </pc:spChg>
        <pc:spChg chg="del mod">
          <ac:chgData name="Ratomir Vukadin" userId="97f9f9d869f927ca" providerId="LiveId" clId="{8C37C989-D76F-4340-A645-03FEE21A8996}" dt="2019-10-24T22:55:02.724" v="174"/>
          <ac:spMkLst>
            <pc:docMk/>
            <pc:sldMk cId="3104230419" sldId="1885"/>
            <ac:spMk id="8" creationId="{B6C54682-AC64-444B-A471-1EDFEA9865A1}"/>
          </ac:spMkLst>
        </pc:spChg>
        <pc:spChg chg="del mod">
          <ac:chgData name="Ratomir Vukadin" userId="97f9f9d869f927ca" providerId="LiveId" clId="{8C37C989-D76F-4340-A645-03FEE21A8996}" dt="2019-10-24T22:55:06.497" v="177"/>
          <ac:spMkLst>
            <pc:docMk/>
            <pc:sldMk cId="3104230419" sldId="1885"/>
            <ac:spMk id="9" creationId="{8DC2A208-07D3-A34D-9FE8-7F681B8ED9F0}"/>
          </ac:spMkLst>
        </pc:spChg>
        <pc:spChg chg="del">
          <ac:chgData name="Ratomir Vukadin" userId="97f9f9d869f927ca" providerId="LiveId" clId="{8C37C989-D76F-4340-A645-03FEE21A8996}" dt="2019-10-24T22:55:09.921" v="178"/>
          <ac:spMkLst>
            <pc:docMk/>
            <pc:sldMk cId="3104230419" sldId="1885"/>
            <ac:spMk id="10" creationId="{96BEFB38-4CEF-924C-9DC6-FEB9D4820A70}"/>
          </ac:spMkLst>
        </pc:spChg>
        <pc:spChg chg="del">
          <ac:chgData name="Ratomir Vukadin" userId="97f9f9d869f927ca" providerId="LiveId" clId="{8C37C989-D76F-4340-A645-03FEE21A8996}" dt="2019-10-24T22:55:09.921" v="178"/>
          <ac:spMkLst>
            <pc:docMk/>
            <pc:sldMk cId="3104230419" sldId="1885"/>
            <ac:spMk id="11" creationId="{3516EBAF-9D4B-4348-BC01-9F27B274A54A}"/>
          </ac:spMkLst>
        </pc:spChg>
        <pc:spChg chg="del">
          <ac:chgData name="Ratomir Vukadin" userId="97f9f9d869f927ca" providerId="LiveId" clId="{8C37C989-D76F-4340-A645-03FEE21A8996}" dt="2019-10-24T22:52:54.718" v="154"/>
          <ac:spMkLst>
            <pc:docMk/>
            <pc:sldMk cId="3104230419" sldId="1885"/>
            <ac:spMk id="12" creationId="{9A41F990-7E8C-C843-AFF1-1A9BB4CDCE1A}"/>
          </ac:spMkLst>
        </pc:spChg>
        <pc:spChg chg="add del">
          <ac:chgData name="Ratomir Vukadin" userId="97f9f9d869f927ca" providerId="LiveId" clId="{8C37C989-D76F-4340-A645-03FEE21A8996}" dt="2019-10-24T22:55:41.626" v="185" actId="26606"/>
          <ac:spMkLst>
            <pc:docMk/>
            <pc:sldMk cId="3104230419" sldId="1885"/>
            <ac:spMk id="13" creationId="{AB45A142-4255-493C-8284-5D566C121B10}"/>
          </ac:spMkLst>
        </pc:spChg>
        <pc:spChg chg="add del mod">
          <ac:chgData name="Ratomir Vukadin" userId="97f9f9d869f927ca" providerId="LiveId" clId="{8C37C989-D76F-4340-A645-03FEE21A8996}" dt="2019-10-24T22:57:28.420" v="237"/>
          <ac:spMkLst>
            <pc:docMk/>
            <pc:sldMk cId="3104230419" sldId="1885"/>
            <ac:spMk id="15" creationId="{E442FCD6-0BCB-477A-96E9-937C7C442EC7}"/>
          </ac:spMkLst>
        </pc:spChg>
        <pc:spChg chg="add del">
          <ac:chgData name="Ratomir Vukadin" userId="97f9f9d869f927ca" providerId="LiveId" clId="{8C37C989-D76F-4340-A645-03FEE21A8996}" dt="2019-10-24T22:57:32.358" v="238" actId="26606"/>
          <ac:spMkLst>
            <pc:docMk/>
            <pc:sldMk cId="3104230419" sldId="1885"/>
            <ac:spMk id="17" creationId="{3BAF1561-20C4-41FD-A35F-BF2B9E727F3E}"/>
          </ac:spMkLst>
        </pc:spChg>
        <pc:spChg chg="add del">
          <ac:chgData name="Ratomir Vukadin" userId="97f9f9d869f927ca" providerId="LiveId" clId="{8C37C989-D76F-4340-A645-03FEE21A8996}" dt="2019-10-24T22:57:32.358" v="238" actId="26606"/>
          <ac:spMkLst>
            <pc:docMk/>
            <pc:sldMk cId="3104230419" sldId="1885"/>
            <ac:spMk id="18" creationId="{839DC788-B140-4F3E-A91E-CB3E70ED940A}"/>
          </ac:spMkLst>
        </pc:spChg>
        <pc:spChg chg="add mod ord">
          <ac:chgData name="Ratomir Vukadin" userId="97f9f9d869f927ca" providerId="LiveId" clId="{8C37C989-D76F-4340-A645-03FEE21A8996}" dt="2019-10-24T23:00:20.210" v="292" actId="403"/>
          <ac:spMkLst>
            <pc:docMk/>
            <pc:sldMk cId="3104230419" sldId="1885"/>
            <ac:spMk id="19" creationId="{343562C6-A86B-46D5-ACA9-06E687FDC61D}"/>
          </ac:spMkLst>
        </pc:spChg>
        <pc:spChg chg="add mod">
          <ac:chgData name="Ratomir Vukadin" userId="97f9f9d869f927ca" providerId="LiveId" clId="{8C37C989-D76F-4340-A645-03FEE21A8996}" dt="2019-10-25T00:05:27.818" v="412" actId="207"/>
          <ac:spMkLst>
            <pc:docMk/>
            <pc:sldMk cId="3104230419" sldId="1885"/>
            <ac:spMk id="21" creationId="{EE4FE62F-5B3F-4E4D-BE03-6EBB235186BE}"/>
          </ac:spMkLst>
        </pc:spChg>
        <pc:spChg chg="add del">
          <ac:chgData name="Ratomir Vukadin" userId="97f9f9d869f927ca" providerId="LiveId" clId="{8C37C989-D76F-4340-A645-03FEE21A8996}" dt="2019-10-24T22:58:12.281" v="249" actId="26606"/>
          <ac:spMkLst>
            <pc:docMk/>
            <pc:sldMk cId="3104230419" sldId="1885"/>
            <ac:spMk id="22" creationId="{3BAF1561-20C4-41FD-A35F-BF2B9E727F3E}"/>
          </ac:spMkLst>
        </pc:spChg>
        <pc:spChg chg="add del">
          <ac:chgData name="Ratomir Vukadin" userId="97f9f9d869f927ca" providerId="LiveId" clId="{8C37C989-D76F-4340-A645-03FEE21A8996}" dt="2019-10-24T22:58:19.767" v="255" actId="26606"/>
          <ac:spMkLst>
            <pc:docMk/>
            <pc:sldMk cId="3104230419" sldId="1885"/>
            <ac:spMk id="23" creationId="{577D1452-F0B7-431E-9A24-D3F7103D8510}"/>
          </ac:spMkLst>
        </pc:spChg>
        <pc:spChg chg="add del">
          <ac:chgData name="Ratomir Vukadin" userId="97f9f9d869f927ca" providerId="LiveId" clId="{8C37C989-D76F-4340-A645-03FEE21A8996}" dt="2019-10-24T22:56:37.861" v="223" actId="26606"/>
          <ac:spMkLst>
            <pc:docMk/>
            <pc:sldMk cId="3104230419" sldId="1885"/>
            <ac:spMk id="24" creationId="{F2B38F72-8FC4-4001-8C67-FA6B86DEC767}"/>
          </ac:spMkLst>
        </pc:spChg>
        <pc:spChg chg="add del">
          <ac:chgData name="Ratomir Vukadin" userId="97f9f9d869f927ca" providerId="LiveId" clId="{8C37C989-D76F-4340-A645-03FEE21A8996}" dt="2019-10-24T22:58:08.910" v="245" actId="26606"/>
          <ac:spMkLst>
            <pc:docMk/>
            <pc:sldMk cId="3104230419" sldId="1885"/>
            <ac:spMk id="25" creationId="{867D4867-5BA7-4462-B2F6-A23F4A622AA7}"/>
          </ac:spMkLst>
        </pc:spChg>
        <pc:spChg chg="add del">
          <ac:chgData name="Ratomir Vukadin" userId="97f9f9d869f927ca" providerId="LiveId" clId="{8C37C989-D76F-4340-A645-03FEE21A8996}" dt="2019-10-24T22:56:40.944" v="225" actId="26606"/>
          <ac:spMkLst>
            <pc:docMk/>
            <pc:sldMk cId="3104230419" sldId="1885"/>
            <ac:spMk id="26" creationId="{73DE2CFE-42F2-48F0-8706-5264E012B10C}"/>
          </ac:spMkLst>
        </pc:spChg>
        <pc:spChg chg="add del">
          <ac:chgData name="Ratomir Vukadin" userId="97f9f9d869f927ca" providerId="LiveId" clId="{8C37C989-D76F-4340-A645-03FEE21A8996}" dt="2019-10-24T22:58:12.281" v="249" actId="26606"/>
          <ac:spMkLst>
            <pc:docMk/>
            <pc:sldMk cId="3104230419" sldId="1885"/>
            <ac:spMk id="27" creationId="{839DC788-B140-4F3E-A91E-CB3E70ED940A}"/>
          </ac:spMkLst>
        </pc:spChg>
        <pc:spChg chg="add del">
          <ac:chgData name="Ratomir Vukadin" userId="97f9f9d869f927ca" providerId="LiveId" clId="{8C37C989-D76F-4340-A645-03FEE21A8996}" dt="2019-10-24T22:56:41.991" v="227" actId="26606"/>
          <ac:spMkLst>
            <pc:docMk/>
            <pc:sldMk cId="3104230419" sldId="1885"/>
            <ac:spMk id="28" creationId="{867D4867-5BA7-4462-B2F6-A23F4A622AA7}"/>
          </ac:spMkLst>
        </pc:spChg>
        <pc:spChg chg="add del">
          <ac:chgData name="Ratomir Vukadin" userId="97f9f9d869f927ca" providerId="LiveId" clId="{8C37C989-D76F-4340-A645-03FEE21A8996}" dt="2019-10-24T22:56:45.918" v="229" actId="26606"/>
          <ac:spMkLst>
            <pc:docMk/>
            <pc:sldMk cId="3104230419" sldId="1885"/>
            <ac:spMk id="30" creationId="{3BAF1561-20C4-41FD-A35F-BF2B9E727F3E}"/>
          </ac:spMkLst>
        </pc:spChg>
        <pc:spChg chg="add del">
          <ac:chgData name="Ratomir Vukadin" userId="97f9f9d869f927ca" providerId="LiveId" clId="{8C37C989-D76F-4340-A645-03FEE21A8996}" dt="2019-10-24T22:56:45.918" v="229" actId="26606"/>
          <ac:spMkLst>
            <pc:docMk/>
            <pc:sldMk cId="3104230419" sldId="1885"/>
            <ac:spMk id="31" creationId="{839DC788-B140-4F3E-A91E-CB3E70ED940A}"/>
          </ac:spMkLst>
        </pc:spChg>
        <pc:spChg chg="add del">
          <ac:chgData name="Ratomir Vukadin" userId="97f9f9d869f927ca" providerId="LiveId" clId="{8C37C989-D76F-4340-A645-03FEE21A8996}" dt="2019-10-24T22:58:19.767" v="255" actId="26606"/>
          <ac:spMkLst>
            <pc:docMk/>
            <pc:sldMk cId="3104230419" sldId="1885"/>
            <ac:spMk id="33" creationId="{A660F4F9-5DF5-4F15-BE6A-CD8648BB1148}"/>
          </ac:spMkLst>
        </pc:spChg>
        <pc:spChg chg="add del">
          <ac:chgData name="Ratomir Vukadin" userId="97f9f9d869f927ca" providerId="LiveId" clId="{8C37C989-D76F-4340-A645-03FEE21A8996}" dt="2019-10-24T22:58:23.730" v="257" actId="26606"/>
          <ac:spMkLst>
            <pc:docMk/>
            <pc:sldMk cId="3104230419" sldId="1885"/>
            <ac:spMk id="35" creationId="{867D4867-5BA7-4462-B2F6-A23F4A622AA7}"/>
          </ac:spMkLst>
        </pc:spChg>
        <pc:spChg chg="add mod">
          <ac:chgData name="Ratomir Vukadin" userId="97f9f9d869f927ca" providerId="LiveId" clId="{8C37C989-D76F-4340-A645-03FEE21A8996}" dt="2019-10-25T00:05:38.635" v="416" actId="1076"/>
          <ac:spMkLst>
            <pc:docMk/>
            <pc:sldMk cId="3104230419" sldId="1885"/>
            <ac:spMk id="36" creationId="{EDC513A6-1D08-4519-B725-430A511E5D93}"/>
          </ac:spMkLst>
        </pc:spChg>
        <pc:picChg chg="add del mod ord">
          <ac:chgData name="Ratomir Vukadin" userId="97f9f9d869f927ca" providerId="LiveId" clId="{8C37C989-D76F-4340-A645-03FEE21A8996}" dt="2019-10-24T22:57:40.100" v="239"/>
          <ac:picMkLst>
            <pc:docMk/>
            <pc:sldMk cId="3104230419" sldId="1885"/>
            <ac:picMk id="6" creationId="{0D48B270-0161-4F54-ACA3-A7FF9FC4473D}"/>
          </ac:picMkLst>
        </pc:picChg>
        <pc:picChg chg="add mod">
          <ac:chgData name="Ratomir Vukadin" userId="97f9f9d869f927ca" providerId="LiveId" clId="{8C37C989-D76F-4340-A645-03FEE21A8996}" dt="2019-10-24T23:00:24.400" v="299" actId="26606"/>
          <ac:picMkLst>
            <pc:docMk/>
            <pc:sldMk cId="3104230419" sldId="1885"/>
            <ac:picMk id="20" creationId="{1A66500E-6F01-4BF7-B7B2-FCA07F510EC7}"/>
          </ac:picMkLst>
        </pc:picChg>
        <pc:cxnChg chg="add del">
          <ac:chgData name="Ratomir Vukadin" userId="97f9f9d869f927ca" providerId="LiveId" clId="{8C37C989-D76F-4340-A645-03FEE21A8996}" dt="2019-10-24T22:55:41.626" v="185" actId="26606"/>
          <ac:cxnSpMkLst>
            <pc:docMk/>
            <pc:sldMk cId="3104230419" sldId="1885"/>
            <ac:cxnSpMk id="14" creationId="{38FB9660-F42F-4313-BBC4-47C007FE484C}"/>
          </ac:cxnSpMkLst>
        </pc:cxnChg>
        <pc:cxnChg chg="add del">
          <ac:chgData name="Ratomir Vukadin" userId="97f9f9d869f927ca" providerId="LiveId" clId="{8C37C989-D76F-4340-A645-03FEE21A8996}" dt="2019-10-24T22:57:32.358" v="238" actId="26606"/>
          <ac:cxnSpMkLst>
            <pc:docMk/>
            <pc:sldMk cId="3104230419" sldId="1885"/>
            <ac:cxnSpMk id="16" creationId="{FC18D930-0EEE-448F-ABF1-2AA3C83DA552}"/>
          </ac:cxnSpMkLst>
        </pc:cxnChg>
        <pc:cxnChg chg="add del">
          <ac:chgData name="Ratomir Vukadin" userId="97f9f9d869f927ca" providerId="LiveId" clId="{8C37C989-D76F-4340-A645-03FEE21A8996}" dt="2019-10-24T22:58:12.281" v="249" actId="26606"/>
          <ac:cxnSpMkLst>
            <pc:docMk/>
            <pc:sldMk cId="3104230419" sldId="1885"/>
            <ac:cxnSpMk id="29" creationId="{FC18D930-0EEE-448F-ABF1-2AA3C83DA552}"/>
          </ac:cxnSpMkLst>
        </pc:cxnChg>
        <pc:cxnChg chg="add del">
          <ac:chgData name="Ratomir Vukadin" userId="97f9f9d869f927ca" providerId="LiveId" clId="{8C37C989-D76F-4340-A645-03FEE21A8996}" dt="2019-10-24T22:56:45.918" v="229" actId="26606"/>
          <ac:cxnSpMkLst>
            <pc:docMk/>
            <pc:sldMk cId="3104230419" sldId="1885"/>
            <ac:cxnSpMk id="32" creationId="{FC18D930-0EEE-448F-ABF1-2AA3C83DA552}"/>
          </ac:cxnSpMkLst>
        </pc:cxnChg>
      </pc:sldChg>
      <pc:sldChg chg="addSp delSp modSp">
        <pc:chgData name="Ratomir Vukadin" userId="97f9f9d869f927ca" providerId="LiveId" clId="{8C37C989-D76F-4340-A645-03FEE21A8996}" dt="2019-10-24T23:11:23.013" v="375"/>
        <pc:sldMkLst>
          <pc:docMk/>
          <pc:sldMk cId="3538612718" sldId="1888"/>
        </pc:sldMkLst>
        <pc:spChg chg="del">
          <ac:chgData name="Ratomir Vukadin" userId="97f9f9d869f927ca" providerId="LiveId" clId="{8C37C989-D76F-4340-A645-03FEE21A8996}" dt="2019-10-24T23:11:23.013" v="375"/>
          <ac:spMkLst>
            <pc:docMk/>
            <pc:sldMk cId="3538612718" sldId="1888"/>
            <ac:spMk id="2" creationId="{A5AED53A-3335-9D4B-8B3B-1538C813AD4B}"/>
          </ac:spMkLst>
        </pc:spChg>
        <pc:spChg chg="add mod">
          <ac:chgData name="Ratomir Vukadin" userId="97f9f9d869f927ca" providerId="LiveId" clId="{8C37C989-D76F-4340-A645-03FEE21A8996}" dt="2019-10-24T23:11:23.013" v="375"/>
          <ac:spMkLst>
            <pc:docMk/>
            <pc:sldMk cId="3538612718" sldId="1888"/>
            <ac:spMk id="3" creationId="{2419DD6A-EE75-4F3D-BA4E-791722FBF039}"/>
          </ac:spMkLst>
        </pc:spChg>
      </pc:sldChg>
      <pc:sldChg chg="add del">
        <pc:chgData name="Ratomir Vukadin" userId="97f9f9d869f927ca" providerId="LiveId" clId="{8C37C989-D76F-4340-A645-03FEE21A8996}" dt="2019-10-25T00:04:59.517" v="408"/>
        <pc:sldMkLst>
          <pc:docMk/>
          <pc:sldMk cId="1538194015" sldId="1889"/>
        </pc:sldMkLst>
      </pc:sldChg>
      <pc:sldChg chg="add del">
        <pc:chgData name="Ratomir Vukadin" userId="97f9f9d869f927ca" providerId="LiveId" clId="{8C37C989-D76F-4340-A645-03FEE21A8996}" dt="2019-10-25T04:42:25.760" v="422" actId="2696"/>
        <pc:sldMkLst>
          <pc:docMk/>
          <pc:sldMk cId="2248524767" sldId="1889"/>
        </pc:sldMkLst>
      </pc:sldChg>
      <pc:sldChg chg="add del">
        <pc:chgData name="Ratomir Vukadin" userId="97f9f9d869f927ca" providerId="LiveId" clId="{8C37C989-D76F-4340-A645-03FEE21A8996}" dt="2019-10-24T23:11:47.135" v="377"/>
        <pc:sldMkLst>
          <pc:docMk/>
          <pc:sldMk cId="2282157106" sldId="1889"/>
        </pc:sldMkLst>
      </pc:sldChg>
      <pc:sldChg chg="add del setBg">
        <pc:chgData name="Ratomir Vukadin" userId="97f9f9d869f927ca" providerId="LiveId" clId="{8C37C989-D76F-4340-A645-03FEE21A8996}" dt="2019-10-25T04:42:09.375" v="419"/>
        <pc:sldMkLst>
          <pc:docMk/>
          <pc:sldMk cId="1340273095" sldId="1890"/>
        </pc:sldMkLst>
      </pc:sldChg>
      <pc:sldChg chg="addSp delSp modSp add mod ord setBg">
        <pc:chgData name="Ratomir Vukadin" userId="97f9f9d869f927ca" providerId="LiveId" clId="{8C37C989-D76F-4340-A645-03FEE21A8996}" dt="2019-10-25T05:41:33.803" v="957" actId="20577"/>
        <pc:sldMkLst>
          <pc:docMk/>
          <pc:sldMk cId="3838661916" sldId="1890"/>
        </pc:sldMkLst>
        <pc:spChg chg="mod">
          <ac:chgData name="Ratomir Vukadin" userId="97f9f9d869f927ca" providerId="LiveId" clId="{8C37C989-D76F-4340-A645-03FEE21A8996}" dt="2019-10-25T05:41:20.089" v="955" actId="26606"/>
          <ac:spMkLst>
            <pc:docMk/>
            <pc:sldMk cId="3838661916" sldId="1890"/>
            <ac:spMk id="2" creationId="{00000000-0000-0000-0000-000000000000}"/>
          </ac:spMkLst>
        </pc:spChg>
        <pc:spChg chg="add del mod">
          <ac:chgData name="Ratomir Vukadin" userId="97f9f9d869f927ca" providerId="LiveId" clId="{8C37C989-D76F-4340-A645-03FEE21A8996}" dt="2019-10-25T05:41:20.089" v="955" actId="26606"/>
          <ac:spMkLst>
            <pc:docMk/>
            <pc:sldMk cId="3838661916" sldId="1890"/>
            <ac:spMk id="3" creationId="{00000000-0000-0000-0000-000000000000}"/>
          </ac:spMkLst>
        </pc:spChg>
        <pc:spChg chg="add del">
          <ac:chgData name="Ratomir Vukadin" userId="97f9f9d869f927ca" providerId="LiveId" clId="{8C37C989-D76F-4340-A645-03FEE21A8996}" dt="2019-10-25T05:41:18.901" v="952" actId="26606"/>
          <ac:spMkLst>
            <pc:docMk/>
            <pc:sldMk cId="3838661916" sldId="1890"/>
            <ac:spMk id="8" creationId="{E4F9F79B-A093-478E-96B5-EE02BC93A858}"/>
          </ac:spMkLst>
        </pc:spChg>
        <pc:spChg chg="add del">
          <ac:chgData name="Ratomir Vukadin" userId="97f9f9d869f927ca" providerId="LiveId" clId="{8C37C989-D76F-4340-A645-03FEE21A8996}" dt="2019-10-25T05:41:13.128" v="946" actId="26606"/>
          <ac:spMkLst>
            <pc:docMk/>
            <pc:sldMk cId="3838661916" sldId="1890"/>
            <ac:spMk id="10" creationId="{BE95D989-81FA-4BAD-9AD5-E46CEDA91B36}"/>
          </ac:spMkLst>
        </pc:spChg>
        <pc:spChg chg="add del">
          <ac:chgData name="Ratomir Vukadin" userId="97f9f9d869f927ca" providerId="LiveId" clId="{8C37C989-D76F-4340-A645-03FEE21A8996}" dt="2019-10-25T05:41:13.128" v="946" actId="26606"/>
          <ac:spMkLst>
            <pc:docMk/>
            <pc:sldMk cId="3838661916" sldId="1890"/>
            <ac:spMk id="12" creationId="{156189E5-8A3E-4CFD-B71B-CCD0F8495E56}"/>
          </ac:spMkLst>
        </pc:spChg>
        <pc:spChg chg="add del">
          <ac:chgData name="Ratomir Vukadin" userId="97f9f9d869f927ca" providerId="LiveId" clId="{8C37C989-D76F-4340-A645-03FEE21A8996}" dt="2019-10-25T05:41:15.247" v="948" actId="26606"/>
          <ac:spMkLst>
            <pc:docMk/>
            <pc:sldMk cId="3838661916" sldId="1890"/>
            <ac:spMk id="14" creationId="{C1DEB374-A1D0-48A1-B178-959E6F2433E6}"/>
          </ac:spMkLst>
        </pc:spChg>
        <pc:spChg chg="add del">
          <ac:chgData name="Ratomir Vukadin" userId="97f9f9d869f927ca" providerId="LiveId" clId="{8C37C989-D76F-4340-A645-03FEE21A8996}" dt="2019-10-25T05:41:15.247" v="948" actId="26606"/>
          <ac:spMkLst>
            <pc:docMk/>
            <pc:sldMk cId="3838661916" sldId="1890"/>
            <ac:spMk id="15" creationId="{2D92A3ED-9854-4AD9-88FB-0EC89C93961E}"/>
          </ac:spMkLst>
        </pc:spChg>
        <pc:spChg chg="add del">
          <ac:chgData name="Ratomir Vukadin" userId="97f9f9d869f927ca" providerId="LiveId" clId="{8C37C989-D76F-4340-A645-03FEE21A8996}" dt="2019-10-25T05:41:18.144" v="950" actId="26606"/>
          <ac:spMkLst>
            <pc:docMk/>
            <pc:sldMk cId="3838661916" sldId="1890"/>
            <ac:spMk id="18" creationId="{BE95D989-81FA-4BAD-9AD5-E46CEDA91B36}"/>
          </ac:spMkLst>
        </pc:spChg>
        <pc:spChg chg="add del">
          <ac:chgData name="Ratomir Vukadin" userId="97f9f9d869f927ca" providerId="LiveId" clId="{8C37C989-D76F-4340-A645-03FEE21A8996}" dt="2019-10-25T05:41:18.144" v="950" actId="26606"/>
          <ac:spMkLst>
            <pc:docMk/>
            <pc:sldMk cId="3838661916" sldId="1890"/>
            <ac:spMk id="19" creationId="{156189E5-8A3E-4CFD-B71B-CCD0F8495E56}"/>
          </ac:spMkLst>
        </pc:spChg>
        <pc:spChg chg="add del">
          <ac:chgData name="Ratomir Vukadin" userId="97f9f9d869f927ca" providerId="LiveId" clId="{8C37C989-D76F-4340-A645-03FEE21A8996}" dt="2019-10-25T05:41:18.901" v="952" actId="26606"/>
          <ac:spMkLst>
            <pc:docMk/>
            <pc:sldMk cId="3838661916" sldId="1890"/>
            <ac:spMk id="22" creationId="{00000000-0000-0000-0000-000000000000}"/>
          </ac:spMkLst>
        </pc:spChg>
        <pc:spChg chg="add del">
          <ac:chgData name="Ratomir Vukadin" userId="97f9f9d869f927ca" providerId="LiveId" clId="{8C37C989-D76F-4340-A645-03FEE21A8996}" dt="2019-10-25T05:41:18.901" v="952" actId="26606"/>
          <ac:spMkLst>
            <pc:docMk/>
            <pc:sldMk cId="3838661916" sldId="1890"/>
            <ac:spMk id="23" creationId="{11394CD8-BD30-4B74-86F4-51FDF3383419}"/>
          </ac:spMkLst>
        </pc:spChg>
        <pc:spChg chg="add del">
          <ac:chgData name="Ratomir Vukadin" userId="97f9f9d869f927ca" providerId="LiveId" clId="{8C37C989-D76F-4340-A645-03FEE21A8996}" dt="2019-10-25T05:41:18.901" v="952" actId="26606"/>
          <ac:spMkLst>
            <pc:docMk/>
            <pc:sldMk cId="3838661916" sldId="1890"/>
            <ac:spMk id="25" creationId="{F7194F93-1F71-4A70-9DF1-28F183771111}"/>
          </ac:spMkLst>
        </pc:spChg>
        <pc:spChg chg="add del">
          <ac:chgData name="Ratomir Vukadin" userId="97f9f9d869f927ca" providerId="LiveId" clId="{8C37C989-D76F-4340-A645-03FEE21A8996}" dt="2019-10-25T05:41:18.901" v="952" actId="26606"/>
          <ac:spMkLst>
            <pc:docMk/>
            <pc:sldMk cId="3838661916" sldId="1890"/>
            <ac:spMk id="26" creationId="{9BBC0C84-DC2A-43AE-9576-0A44295E8B9C}"/>
          </ac:spMkLst>
        </pc:spChg>
        <pc:spChg chg="add del">
          <ac:chgData name="Ratomir Vukadin" userId="97f9f9d869f927ca" providerId="LiveId" clId="{8C37C989-D76F-4340-A645-03FEE21A8996}" dt="2019-10-25T05:41:20.072" v="954" actId="26606"/>
          <ac:spMkLst>
            <pc:docMk/>
            <pc:sldMk cId="3838661916" sldId="1890"/>
            <ac:spMk id="28" creationId="{A5711A0E-A428-4ED1-96CB-33D69FD842E4}"/>
          </ac:spMkLst>
        </pc:spChg>
        <pc:spChg chg="add">
          <ac:chgData name="Ratomir Vukadin" userId="97f9f9d869f927ca" providerId="LiveId" clId="{8C37C989-D76F-4340-A645-03FEE21A8996}" dt="2019-10-25T05:41:20.089" v="955" actId="26606"/>
          <ac:spMkLst>
            <pc:docMk/>
            <pc:sldMk cId="3838661916" sldId="1890"/>
            <ac:spMk id="31" creationId="{8D70B121-56F4-4848-B38B-182089D909FA}"/>
          </ac:spMkLst>
        </pc:spChg>
        <pc:spChg chg="add mod">
          <ac:chgData name="Ratomir Vukadin" userId="97f9f9d869f927ca" providerId="LiveId" clId="{8C37C989-D76F-4340-A645-03FEE21A8996}" dt="2019-10-25T05:41:33.803" v="957" actId="20577"/>
          <ac:spMkLst>
            <pc:docMk/>
            <pc:sldMk cId="3838661916" sldId="1890"/>
            <ac:spMk id="33" creationId="{00000000-0000-0000-0000-000000000000}"/>
          </ac:spMkLst>
        </pc:spChg>
        <pc:graphicFrameChg chg="add del">
          <ac:chgData name="Ratomir Vukadin" userId="97f9f9d869f927ca" providerId="LiveId" clId="{8C37C989-D76F-4340-A645-03FEE21A8996}" dt="2019-10-25T05:41:13.128" v="946" actId="26606"/>
          <ac:graphicFrameMkLst>
            <pc:docMk/>
            <pc:sldMk cId="3838661916" sldId="1890"/>
            <ac:graphicFrameMk id="5" creationId="{7578D629-B3D3-4E2A-A0FC-71AB758F8FF9}"/>
          </ac:graphicFrameMkLst>
        </pc:graphicFrameChg>
        <pc:graphicFrameChg chg="add del">
          <ac:chgData name="Ratomir Vukadin" userId="97f9f9d869f927ca" providerId="LiveId" clId="{8C37C989-D76F-4340-A645-03FEE21A8996}" dt="2019-10-25T05:41:15.247" v="948" actId="26606"/>
          <ac:graphicFrameMkLst>
            <pc:docMk/>
            <pc:sldMk cId="3838661916" sldId="1890"/>
            <ac:graphicFrameMk id="16" creationId="{C75E6399-9BA2-480A-BD21-D883A47CA0FD}"/>
          </ac:graphicFrameMkLst>
        </pc:graphicFrameChg>
        <pc:graphicFrameChg chg="add del">
          <ac:chgData name="Ratomir Vukadin" userId="97f9f9d869f927ca" providerId="LiveId" clId="{8C37C989-D76F-4340-A645-03FEE21A8996}" dt="2019-10-25T05:41:18.144" v="950" actId="26606"/>
          <ac:graphicFrameMkLst>
            <pc:docMk/>
            <pc:sldMk cId="3838661916" sldId="1890"/>
            <ac:graphicFrameMk id="20" creationId="{7578D629-B3D3-4E2A-A0FC-71AB758F8FF9}"/>
          </ac:graphicFrameMkLst>
        </pc:graphicFrameChg>
        <pc:graphicFrameChg chg="add del">
          <ac:chgData name="Ratomir Vukadin" userId="97f9f9d869f927ca" providerId="LiveId" clId="{8C37C989-D76F-4340-A645-03FEE21A8996}" dt="2019-10-25T05:41:20.072" v="954" actId="26606"/>
          <ac:graphicFrameMkLst>
            <pc:docMk/>
            <pc:sldMk cId="3838661916" sldId="1890"/>
            <ac:graphicFrameMk id="29" creationId="{5573E75A-A69B-40D7-8C47-B65A007CA56E}"/>
          </ac:graphicFrameMkLst>
        </pc:graphicFrameChg>
        <pc:cxnChg chg="add del">
          <ac:chgData name="Ratomir Vukadin" userId="97f9f9d869f927ca" providerId="LiveId" clId="{8C37C989-D76F-4340-A645-03FEE21A8996}" dt="2019-10-25T05:41:18.901" v="952" actId="26606"/>
          <ac:cxnSpMkLst>
            <pc:docMk/>
            <pc:sldMk cId="3838661916" sldId="1890"/>
            <ac:cxnSpMk id="24" creationId="{D4C22394-EBC2-4FAF-A555-6C02D589EED7}"/>
          </ac:cxnSpMkLst>
        </pc:cxnChg>
        <pc:cxnChg chg="add">
          <ac:chgData name="Ratomir Vukadin" userId="97f9f9d869f927ca" providerId="LiveId" clId="{8C37C989-D76F-4340-A645-03FEE21A8996}" dt="2019-10-25T05:41:20.089" v="955" actId="26606"/>
          <ac:cxnSpMkLst>
            <pc:docMk/>
            <pc:sldMk cId="3838661916" sldId="1890"/>
            <ac:cxnSpMk id="32" creationId="{2D72A2C9-F3CA-4216-8BAD-FA4C970C3C4E}"/>
          </ac:cxnSpMkLst>
        </pc:cxnChg>
      </pc:sldChg>
      <pc:sldChg chg="addSp delSp add del setBg delDesignElem">
        <pc:chgData name="Ratomir Vukadin" userId="97f9f9d869f927ca" providerId="LiveId" clId="{8C37C989-D76F-4340-A645-03FEE21A8996}" dt="2019-10-25T00:04:59.055" v="407"/>
        <pc:sldMkLst>
          <pc:docMk/>
          <pc:sldMk cId="3866270808" sldId="1890"/>
        </pc:sldMkLst>
        <pc:spChg chg="add del">
          <ac:chgData name="Ratomir Vukadin" userId="97f9f9d869f927ca" providerId="LiveId" clId="{8C37C989-D76F-4340-A645-03FEE21A8996}" dt="2019-10-25T00:04:59.055" v="407"/>
          <ac:spMkLst>
            <pc:docMk/>
            <pc:sldMk cId="3866270808" sldId="1890"/>
            <ac:spMk id="10" creationId="{BE95D989-81FA-4BAD-9AD5-E46CEDA91B36}"/>
          </ac:spMkLst>
        </pc:spChg>
        <pc:spChg chg="add del">
          <ac:chgData name="Ratomir Vukadin" userId="97f9f9d869f927ca" providerId="LiveId" clId="{8C37C989-D76F-4340-A645-03FEE21A8996}" dt="2019-10-25T00:04:59.055" v="407"/>
          <ac:spMkLst>
            <pc:docMk/>
            <pc:sldMk cId="3866270808" sldId="1890"/>
            <ac:spMk id="12" creationId="{156189E5-8A3E-4CFD-B71B-CCD0F8495E56}"/>
          </ac:spMkLst>
        </pc:spChg>
      </pc:sldChg>
      <pc:sldChg chg="addSp delSp modSp add mod ord setBg modAnim delDesignElem">
        <pc:chgData name="Ratomir Vukadin" userId="97f9f9d869f927ca" providerId="LiveId" clId="{8C37C989-D76F-4340-A645-03FEE21A8996}" dt="2019-10-25T06:02:15.452" v="1023"/>
        <pc:sldMkLst>
          <pc:docMk/>
          <pc:sldMk cId="2149416898" sldId="1891"/>
        </pc:sldMkLst>
        <pc:spChg chg="mod">
          <ac:chgData name="Ratomir Vukadin" userId="97f9f9d869f927ca" providerId="LiveId" clId="{8C37C989-D76F-4340-A645-03FEE21A8996}" dt="2019-10-25T05:39:17.696" v="926" actId="20577"/>
          <ac:spMkLst>
            <pc:docMk/>
            <pc:sldMk cId="2149416898" sldId="1891"/>
            <ac:spMk id="2" creationId="{EF9F790E-5820-4AD7-A59D-AC2D56CC2972}"/>
          </ac:spMkLst>
        </pc:spChg>
        <pc:spChg chg="mod">
          <ac:chgData name="Ratomir Vukadin" userId="97f9f9d869f927ca" providerId="LiveId" clId="{8C37C989-D76F-4340-A645-03FEE21A8996}" dt="2019-10-25T04:50:19.779" v="560"/>
          <ac:spMkLst>
            <pc:docMk/>
            <pc:sldMk cId="2149416898" sldId="1891"/>
            <ac:spMk id="3" creationId="{421B46BF-D4DF-47E1-B91D-74FCCADCF169}"/>
          </ac:spMkLst>
        </pc:spChg>
        <pc:spChg chg="add del mod">
          <ac:chgData name="Ratomir Vukadin" userId="97f9f9d869f927ca" providerId="LiveId" clId="{8C37C989-D76F-4340-A645-03FEE21A8996}" dt="2019-10-25T04:50:20.694" v="562"/>
          <ac:spMkLst>
            <pc:docMk/>
            <pc:sldMk cId="2149416898" sldId="1891"/>
            <ac:spMk id="5" creationId="{D8A7BB28-EF1D-4F2A-B2CA-1A7A41AECAD6}"/>
          </ac:spMkLst>
        </pc:spChg>
        <pc:spChg chg="add del mod">
          <ac:chgData name="Ratomir Vukadin" userId="97f9f9d869f927ca" providerId="LiveId" clId="{8C37C989-D76F-4340-A645-03FEE21A8996}" dt="2019-10-25T04:50:20.694" v="562"/>
          <ac:spMkLst>
            <pc:docMk/>
            <pc:sldMk cId="2149416898" sldId="1891"/>
            <ac:spMk id="6" creationId="{E9B681F9-0D29-4622-B5CE-CEA2FF17427B}"/>
          </ac:spMkLst>
        </pc:spChg>
        <pc:spChg chg="add del mod">
          <ac:chgData name="Ratomir Vukadin" userId="97f9f9d869f927ca" providerId="LiveId" clId="{8C37C989-D76F-4340-A645-03FEE21A8996}" dt="2019-10-25T04:50:20.694" v="562"/>
          <ac:spMkLst>
            <pc:docMk/>
            <pc:sldMk cId="2149416898" sldId="1891"/>
            <ac:spMk id="7" creationId="{0AF57E5E-C3D9-467F-9A11-8A0FE3DC5150}"/>
          </ac:spMkLst>
        </pc:spChg>
        <pc:spChg chg="add del">
          <ac:chgData name="Ratomir Vukadin" userId="97f9f9d869f927ca" providerId="LiveId" clId="{8C37C989-D76F-4340-A645-03FEE21A8996}" dt="2019-10-25T04:50:20.694" v="562"/>
          <ac:spMkLst>
            <pc:docMk/>
            <pc:sldMk cId="2149416898" sldId="1891"/>
            <ac:spMk id="9" creationId="{59A309A7-1751-4ABE-A3C1-EEC40366AD89}"/>
          </ac:spMkLst>
        </pc:spChg>
        <pc:spChg chg="add del">
          <ac:chgData name="Ratomir Vukadin" userId="97f9f9d869f927ca" providerId="LiveId" clId="{8C37C989-D76F-4340-A645-03FEE21A8996}" dt="2019-10-25T04:50:20.694" v="562"/>
          <ac:spMkLst>
            <pc:docMk/>
            <pc:sldMk cId="2149416898" sldId="1891"/>
            <ac:spMk id="11" creationId="{967D8EB6-EAE1-4F9C-B398-83321E287204}"/>
          </ac:spMkLst>
        </pc:spChg>
        <pc:picChg chg="add mod">
          <ac:chgData name="Ratomir Vukadin" userId="97f9f9d869f927ca" providerId="LiveId" clId="{8C37C989-D76F-4340-A645-03FEE21A8996}" dt="2019-10-25T04:50:20.286" v="561" actId="1076"/>
          <ac:picMkLst>
            <pc:docMk/>
            <pc:sldMk cId="2149416898" sldId="1891"/>
            <ac:picMk id="4" creationId="{1D8D1F27-6725-4119-A2ED-43E47481C7DE}"/>
          </ac:picMkLst>
        </pc:picChg>
        <pc:picChg chg="add del mod">
          <ac:chgData name="Ratomir Vukadin" userId="97f9f9d869f927ca" providerId="LiveId" clId="{8C37C989-D76F-4340-A645-03FEE21A8996}" dt="2019-10-25T04:50:19.470" v="558"/>
          <ac:picMkLst>
            <pc:docMk/>
            <pc:sldMk cId="2149416898" sldId="1891"/>
            <ac:picMk id="10" creationId="{069978CB-DB1E-4FA3-96F7-8BCF90B433E5}"/>
          </ac:picMkLst>
        </pc:picChg>
      </pc:sldChg>
      <pc:sldChg chg="addSp modSp add del mod setBg">
        <pc:chgData name="Ratomir Vukadin" userId="97f9f9d869f927ca" providerId="LiveId" clId="{8C37C989-D76F-4340-A645-03FEE21A8996}" dt="2019-10-25T04:50:34.221" v="564" actId="2696"/>
        <pc:sldMkLst>
          <pc:docMk/>
          <pc:sldMk cId="1537488561" sldId="1892"/>
        </pc:sldMkLst>
        <pc:spChg chg="mod">
          <ac:chgData name="Ratomir Vukadin" userId="97f9f9d869f927ca" providerId="LiveId" clId="{8C37C989-D76F-4340-A645-03FEE21A8996}" dt="2019-10-25T04:46:38.856" v="510" actId="26606"/>
          <ac:spMkLst>
            <pc:docMk/>
            <pc:sldMk cId="1537488561" sldId="1892"/>
            <ac:spMk id="2" creationId="{B980B4E4-B162-4A15-B366-C5FA149797F1}"/>
          </ac:spMkLst>
        </pc:spChg>
        <pc:spChg chg="mod">
          <ac:chgData name="Ratomir Vukadin" userId="97f9f9d869f927ca" providerId="LiveId" clId="{8C37C989-D76F-4340-A645-03FEE21A8996}" dt="2019-10-25T04:46:38.856" v="510" actId="26606"/>
          <ac:spMkLst>
            <pc:docMk/>
            <pc:sldMk cId="1537488561" sldId="1892"/>
            <ac:spMk id="3" creationId="{B3926042-6C7A-4FF3-907A-3CBD11A4B40C}"/>
          </ac:spMkLst>
        </pc:spChg>
        <pc:spChg chg="add">
          <ac:chgData name="Ratomir Vukadin" userId="97f9f9d869f927ca" providerId="LiveId" clId="{8C37C989-D76F-4340-A645-03FEE21A8996}" dt="2019-10-25T04:46:38.856" v="510" actId="26606"/>
          <ac:spMkLst>
            <pc:docMk/>
            <pc:sldMk cId="1537488561" sldId="1892"/>
            <ac:spMk id="9" creationId="{59A309A7-1751-4ABE-A3C1-EEC40366AD89}"/>
          </ac:spMkLst>
        </pc:spChg>
        <pc:spChg chg="add">
          <ac:chgData name="Ratomir Vukadin" userId="97f9f9d869f927ca" providerId="LiveId" clId="{8C37C989-D76F-4340-A645-03FEE21A8996}" dt="2019-10-25T04:46:38.856" v="510" actId="26606"/>
          <ac:spMkLst>
            <pc:docMk/>
            <pc:sldMk cId="1537488561" sldId="1892"/>
            <ac:spMk id="11" creationId="{967D8EB6-EAE1-4F9C-B398-83321E287204}"/>
          </ac:spMkLst>
        </pc:spChg>
        <pc:picChg chg="add mod">
          <ac:chgData name="Ratomir Vukadin" userId="97f9f9d869f927ca" providerId="LiveId" clId="{8C37C989-D76F-4340-A645-03FEE21A8996}" dt="2019-10-25T04:46:49.983" v="512" actId="1076"/>
          <ac:picMkLst>
            <pc:docMk/>
            <pc:sldMk cId="1537488561" sldId="1892"/>
            <ac:picMk id="4" creationId="{0E5DC9FE-406F-4BAD-A6DA-36DEB70519BB}"/>
          </ac:picMkLst>
        </pc:picChg>
      </pc:sldChg>
      <pc:sldChg chg="addSp delSp modSp add mod setBg modAnim setClrOvrMap">
        <pc:chgData name="Ratomir Vukadin" userId="97f9f9d869f927ca" providerId="LiveId" clId="{8C37C989-D76F-4340-A645-03FEE21A8996}" dt="2019-10-25T06:02:22.548" v="1024"/>
        <pc:sldMkLst>
          <pc:docMk/>
          <pc:sldMk cId="170914509" sldId="1893"/>
        </pc:sldMkLst>
        <pc:spChg chg="mod">
          <ac:chgData name="Ratomir Vukadin" userId="97f9f9d869f927ca" providerId="LiveId" clId="{8C37C989-D76F-4340-A645-03FEE21A8996}" dt="2019-10-25T04:50:26.771" v="563" actId="26606"/>
          <ac:spMkLst>
            <pc:docMk/>
            <pc:sldMk cId="170914509" sldId="1893"/>
            <ac:spMk id="2" creationId="{EF9F790E-5820-4AD7-A59D-AC2D56CC2972}"/>
          </ac:spMkLst>
        </pc:spChg>
        <pc:spChg chg="mod">
          <ac:chgData name="Ratomir Vukadin" userId="97f9f9d869f927ca" providerId="LiveId" clId="{8C37C989-D76F-4340-A645-03FEE21A8996}" dt="2019-10-25T04:50:26.771" v="563" actId="26606"/>
          <ac:spMkLst>
            <pc:docMk/>
            <pc:sldMk cId="170914509" sldId="1893"/>
            <ac:spMk id="3" creationId="{421B46BF-D4DF-47E1-B91D-74FCCADCF169}"/>
          </ac:spMkLst>
        </pc:spChg>
        <pc:spChg chg="add del">
          <ac:chgData name="Ratomir Vukadin" userId="97f9f9d869f927ca" providerId="LiveId" clId="{8C37C989-D76F-4340-A645-03FEE21A8996}" dt="2019-10-25T04:50:26.771" v="563" actId="26606"/>
          <ac:spMkLst>
            <pc:docMk/>
            <pc:sldMk cId="170914509" sldId="1893"/>
            <ac:spMk id="9" creationId="{59A309A7-1751-4ABE-A3C1-EEC40366AD89}"/>
          </ac:spMkLst>
        </pc:spChg>
        <pc:spChg chg="add del">
          <ac:chgData name="Ratomir Vukadin" userId="97f9f9d869f927ca" providerId="LiveId" clId="{8C37C989-D76F-4340-A645-03FEE21A8996}" dt="2019-10-25T04:50:26.771" v="563" actId="26606"/>
          <ac:spMkLst>
            <pc:docMk/>
            <pc:sldMk cId="170914509" sldId="1893"/>
            <ac:spMk id="11" creationId="{967D8EB6-EAE1-4F9C-B398-83321E287204}"/>
          </ac:spMkLst>
        </pc:spChg>
        <pc:spChg chg="add del">
          <ac:chgData name="Ratomir Vukadin" userId="97f9f9d869f927ca" providerId="LiveId" clId="{8C37C989-D76F-4340-A645-03FEE21A8996}" dt="2019-10-25T04:50:26.771" v="563" actId="26606"/>
          <ac:spMkLst>
            <pc:docMk/>
            <pc:sldMk cId="170914509" sldId="1893"/>
            <ac:spMk id="16" creationId="{FEB0B922-A6AE-4089-8B21-F3E1A77093DD}"/>
          </ac:spMkLst>
        </pc:spChg>
        <pc:spChg chg="add del">
          <ac:chgData name="Ratomir Vukadin" userId="97f9f9d869f927ca" providerId="LiveId" clId="{8C37C989-D76F-4340-A645-03FEE21A8996}" dt="2019-10-25T04:50:26.771" v="563" actId="26606"/>
          <ac:spMkLst>
            <pc:docMk/>
            <pc:sldMk cId="170914509" sldId="1893"/>
            <ac:spMk id="18" creationId="{C5EB7378-ADA3-4D6E-8E3A-09FAD1478FB4}"/>
          </ac:spMkLst>
        </pc:spChg>
        <pc:picChg chg="mod ord">
          <ac:chgData name="Ratomir Vukadin" userId="97f9f9d869f927ca" providerId="LiveId" clId="{8C37C989-D76F-4340-A645-03FEE21A8996}" dt="2019-10-25T04:50:26.771" v="563" actId="26606"/>
          <ac:picMkLst>
            <pc:docMk/>
            <pc:sldMk cId="170914509" sldId="1893"/>
            <ac:picMk id="4" creationId="{1D8D1F27-6725-4119-A2ED-43E47481C7DE}"/>
          </ac:picMkLst>
        </pc:picChg>
        <pc:picChg chg="add mod">
          <ac:chgData name="Ratomir Vukadin" userId="97f9f9d869f927ca" providerId="LiveId" clId="{8C37C989-D76F-4340-A645-03FEE21A8996}" dt="2019-10-25T04:50:26.771" v="563" actId="26606"/>
          <ac:picMkLst>
            <pc:docMk/>
            <pc:sldMk cId="170914509" sldId="1893"/>
            <ac:picMk id="7" creationId="{1778A36E-DBEC-4ADB-AFA2-C41810C1ABD8}"/>
          </ac:picMkLst>
        </pc:picChg>
      </pc:sldChg>
      <pc:sldChg chg="add del">
        <pc:chgData name="Ratomir Vukadin" userId="97f9f9d869f927ca" providerId="LiveId" clId="{8C37C989-D76F-4340-A645-03FEE21A8996}" dt="2019-10-25T04:54:07.973" v="570" actId="2696"/>
        <pc:sldMkLst>
          <pc:docMk/>
          <pc:sldMk cId="370239241" sldId="1894"/>
        </pc:sldMkLst>
      </pc:sldChg>
      <pc:sldChg chg="addSp delSp modSp add mod ord setBg setClrOvrMap">
        <pc:chgData name="Ratomir Vukadin" userId="97f9f9d869f927ca" providerId="LiveId" clId="{8C37C989-D76F-4340-A645-03FEE21A8996}" dt="2019-10-25T05:11:22.787" v="691" actId="26606"/>
        <pc:sldMkLst>
          <pc:docMk/>
          <pc:sldMk cId="118850966" sldId="1895"/>
        </pc:sldMkLst>
        <pc:spChg chg="mod">
          <ac:chgData name="Ratomir Vukadin" userId="97f9f9d869f927ca" providerId="LiveId" clId="{8C37C989-D76F-4340-A645-03FEE21A8996}" dt="2019-10-25T05:11:22.787" v="691" actId="26606"/>
          <ac:spMkLst>
            <pc:docMk/>
            <pc:sldMk cId="118850966" sldId="1895"/>
            <ac:spMk id="2" creationId="{00000000-0000-0000-0000-000000000000}"/>
          </ac:spMkLst>
        </pc:spChg>
        <pc:spChg chg="mod ord">
          <ac:chgData name="Ratomir Vukadin" userId="97f9f9d869f927ca" providerId="LiveId" clId="{8C37C989-D76F-4340-A645-03FEE21A8996}" dt="2019-10-25T05:11:22.787" v="691" actId="26606"/>
          <ac:spMkLst>
            <pc:docMk/>
            <pc:sldMk cId="118850966" sldId="1895"/>
            <ac:spMk id="3" creationId="{00000000-0000-0000-0000-000000000000}"/>
          </ac:spMkLst>
        </pc:spChg>
        <pc:spChg chg="add del">
          <ac:chgData name="Ratomir Vukadin" userId="97f9f9d869f927ca" providerId="LiveId" clId="{8C37C989-D76F-4340-A645-03FEE21A8996}" dt="2019-10-25T04:54:39.614" v="574"/>
          <ac:spMkLst>
            <pc:docMk/>
            <pc:sldMk cId="118850966" sldId="1895"/>
            <ac:spMk id="4" creationId="{02756F1D-62ED-4BA5-B334-B015A3DF8C02}"/>
          </ac:spMkLst>
        </pc:spChg>
        <pc:spChg chg="add del">
          <ac:chgData name="Ratomir Vukadin" userId="97f9f9d869f927ca" providerId="LiveId" clId="{8C37C989-D76F-4340-A645-03FEE21A8996}" dt="2019-10-25T04:54:38.925" v="573"/>
          <ac:spMkLst>
            <pc:docMk/>
            <pc:sldMk cId="118850966" sldId="1895"/>
            <ac:spMk id="5" creationId="{C71108D3-0E01-4FA1-98AA-50F8E3053BDD}"/>
          </ac:spMkLst>
        </pc:spChg>
        <pc:spChg chg="add del">
          <ac:chgData name="Ratomir Vukadin" userId="97f9f9d869f927ca" providerId="LiveId" clId="{8C37C989-D76F-4340-A645-03FEE21A8996}" dt="2019-10-25T04:58:26.077" v="579" actId="26606"/>
          <ac:spMkLst>
            <pc:docMk/>
            <pc:sldMk cId="118850966" sldId="1895"/>
            <ac:spMk id="75" creationId="{2C6A2225-94AF-4BC4-98F4-77746E7B10A9}"/>
          </ac:spMkLst>
        </pc:spChg>
        <pc:spChg chg="add del">
          <ac:chgData name="Ratomir Vukadin" userId="97f9f9d869f927ca" providerId="LiveId" clId="{8C37C989-D76F-4340-A645-03FEE21A8996}" dt="2019-10-25T04:58:26.077" v="579" actId="26606"/>
          <ac:spMkLst>
            <pc:docMk/>
            <pc:sldMk cId="118850966" sldId="1895"/>
            <ac:spMk id="77" creationId="{648F5915-2CE1-4F74-88C5-D4366893D2DF}"/>
          </ac:spMkLst>
        </pc:spChg>
        <pc:spChg chg="add del">
          <ac:chgData name="Ratomir Vukadin" userId="97f9f9d869f927ca" providerId="LiveId" clId="{8C37C989-D76F-4340-A645-03FEE21A8996}" dt="2019-10-25T05:11:22.787" v="691" actId="26606"/>
          <ac:spMkLst>
            <pc:docMk/>
            <pc:sldMk cId="118850966" sldId="1895"/>
            <ac:spMk id="92" creationId="{2C6A2225-94AF-4BC4-98F4-77746E7B10A9}"/>
          </ac:spMkLst>
        </pc:spChg>
        <pc:spChg chg="add del">
          <ac:chgData name="Ratomir Vukadin" userId="97f9f9d869f927ca" providerId="LiveId" clId="{8C37C989-D76F-4340-A645-03FEE21A8996}" dt="2019-10-25T05:11:22.787" v="691" actId="26606"/>
          <ac:spMkLst>
            <pc:docMk/>
            <pc:sldMk cId="118850966" sldId="1895"/>
            <ac:spMk id="94" creationId="{46EA0402-5843-4D53-BF9C-BE7205812062}"/>
          </ac:spMkLst>
        </pc:spChg>
        <pc:spChg chg="add del">
          <ac:chgData name="Ratomir Vukadin" userId="97f9f9d869f927ca" providerId="LiveId" clId="{8C37C989-D76F-4340-A645-03FEE21A8996}" dt="2019-10-25T05:11:22.787" v="691" actId="26606"/>
          <ac:spMkLst>
            <pc:docMk/>
            <pc:sldMk cId="118850966" sldId="1895"/>
            <ac:spMk id="96" creationId="{648F5915-2CE1-4F74-88C5-D4366893D2DF}"/>
          </ac:spMkLst>
        </pc:spChg>
        <pc:spChg chg="add del">
          <ac:chgData name="Ratomir Vukadin" userId="97f9f9d869f927ca" providerId="LiveId" clId="{8C37C989-D76F-4340-A645-03FEE21A8996}" dt="2019-10-25T05:11:22.787" v="691" actId="26606"/>
          <ac:spMkLst>
            <pc:docMk/>
            <pc:sldMk cId="118850966" sldId="1895"/>
            <ac:spMk id="98" creationId="{91B43EC4-7D6F-44CA-82DD-103883D2366B}"/>
          </ac:spMkLst>
        </pc:spChg>
        <pc:spChg chg="add del">
          <ac:chgData name="Ratomir Vukadin" userId="97f9f9d869f927ca" providerId="LiveId" clId="{8C37C989-D76F-4340-A645-03FEE21A8996}" dt="2019-10-25T05:11:13.784" v="689" actId="26606"/>
          <ac:spMkLst>
            <pc:docMk/>
            <pc:sldMk cId="118850966" sldId="1895"/>
            <ac:spMk id="139" creationId="{DE09615D-24FD-4086-87D4-3BC6FF4383AD}"/>
          </ac:spMkLst>
        </pc:spChg>
        <pc:spChg chg="add del">
          <ac:chgData name="Ratomir Vukadin" userId="97f9f9d869f927ca" providerId="LiveId" clId="{8C37C989-D76F-4340-A645-03FEE21A8996}" dt="2019-10-25T05:11:13.784" v="689" actId="26606"/>
          <ac:spMkLst>
            <pc:docMk/>
            <pc:sldMk cId="118850966" sldId="1895"/>
            <ac:spMk id="143" creationId="{68C00EAE-4816-44D0-8DA9-3F070179BAB0}"/>
          </ac:spMkLst>
        </pc:spChg>
        <pc:spChg chg="add del">
          <ac:chgData name="Ratomir Vukadin" userId="97f9f9d869f927ca" providerId="LiveId" clId="{8C37C989-D76F-4340-A645-03FEE21A8996}" dt="2019-10-25T05:11:13.784" v="689" actId="26606"/>
          <ac:spMkLst>
            <pc:docMk/>
            <pc:sldMk cId="118850966" sldId="1895"/>
            <ac:spMk id="145" creationId="{D5391212-5277-4C05-9E96-E724C9611343}"/>
          </ac:spMkLst>
        </pc:spChg>
        <pc:spChg chg="add del">
          <ac:chgData name="Ratomir Vukadin" userId="97f9f9d869f927ca" providerId="LiveId" clId="{8C37C989-D76F-4340-A645-03FEE21A8996}" dt="2019-10-25T05:11:13.784" v="689" actId="26606"/>
          <ac:spMkLst>
            <pc:docMk/>
            <pc:sldMk cId="118850966" sldId="1895"/>
            <ac:spMk id="147" creationId="{0B331F10-0144-4133-AB48-EDEFB354650F}"/>
          </ac:spMkLst>
        </pc:spChg>
        <pc:spChg chg="add del">
          <ac:chgData name="Ratomir Vukadin" userId="97f9f9d869f927ca" providerId="LiveId" clId="{8C37C989-D76F-4340-A645-03FEE21A8996}" dt="2019-10-25T04:58:27.649" v="581" actId="26606"/>
          <ac:spMkLst>
            <pc:docMk/>
            <pc:sldMk cId="118850966" sldId="1895"/>
            <ac:spMk id="1032" creationId="{A0BF428C-DA8B-4D99-9930-18F7F91D873D}"/>
          </ac:spMkLst>
        </pc:spChg>
        <pc:spChg chg="add del">
          <ac:chgData name="Ratomir Vukadin" userId="97f9f9d869f927ca" providerId="LiveId" clId="{8C37C989-D76F-4340-A645-03FEE21A8996}" dt="2019-10-25T04:58:27.649" v="581" actId="26606"/>
          <ac:spMkLst>
            <pc:docMk/>
            <pc:sldMk cId="118850966" sldId="1895"/>
            <ac:spMk id="1033" creationId="{A03E2379-8871-408A-95CE-7AAE8FA53AE5}"/>
          </ac:spMkLst>
        </pc:spChg>
        <pc:spChg chg="add del">
          <ac:chgData name="Ratomir Vukadin" userId="97f9f9d869f927ca" providerId="LiveId" clId="{8C37C989-D76F-4340-A645-03FEE21A8996}" dt="2019-10-25T05:11:22.787" v="691" actId="26606"/>
          <ac:spMkLst>
            <pc:docMk/>
            <pc:sldMk cId="118850966" sldId="1895"/>
            <ac:spMk id="1034" creationId="{C99A8FB7-A79B-4BC9-9D56-B79587F6AA3E}"/>
          </ac:spMkLst>
        </pc:spChg>
        <pc:spChg chg="add del">
          <ac:chgData name="Ratomir Vukadin" userId="97f9f9d869f927ca" providerId="LiveId" clId="{8C37C989-D76F-4340-A645-03FEE21A8996}" dt="2019-10-25T04:58:28.738" v="583" actId="26606"/>
          <ac:spMkLst>
            <pc:docMk/>
            <pc:sldMk cId="118850966" sldId="1895"/>
            <ac:spMk id="1035" creationId="{C95B82D5-A8BB-45BF-BED8-C7B206892100}"/>
          </ac:spMkLst>
        </pc:spChg>
        <pc:spChg chg="add del">
          <ac:chgData name="Ratomir Vukadin" userId="97f9f9d869f927ca" providerId="LiveId" clId="{8C37C989-D76F-4340-A645-03FEE21A8996}" dt="2019-10-25T04:58:28.738" v="583" actId="26606"/>
          <ac:spMkLst>
            <pc:docMk/>
            <pc:sldMk cId="118850966" sldId="1895"/>
            <ac:spMk id="1036" creationId="{296C61EC-FBF4-4216-BE67-6C864D30A01C}"/>
          </ac:spMkLst>
        </pc:spChg>
        <pc:spChg chg="add del">
          <ac:chgData name="Ratomir Vukadin" userId="97f9f9d869f927ca" providerId="LiveId" clId="{8C37C989-D76F-4340-A645-03FEE21A8996}" dt="2019-10-25T05:11:22.787" v="691" actId="26606"/>
          <ac:spMkLst>
            <pc:docMk/>
            <pc:sldMk cId="118850966" sldId="1895"/>
            <ac:spMk id="1037" creationId="{B23893E2-3349-46D7-A7AA-B9E447957FB1}"/>
          </ac:spMkLst>
        </pc:spChg>
        <pc:spChg chg="add del">
          <ac:chgData name="Ratomir Vukadin" userId="97f9f9d869f927ca" providerId="LiveId" clId="{8C37C989-D76F-4340-A645-03FEE21A8996}" dt="2019-10-25T04:58:29.890" v="585" actId="26606"/>
          <ac:spMkLst>
            <pc:docMk/>
            <pc:sldMk cId="118850966" sldId="1895"/>
            <ac:spMk id="1038" creationId="{61445B8C-D724-4F73-AB77-3CCE4E822C9D}"/>
          </ac:spMkLst>
        </pc:spChg>
        <pc:spChg chg="add del">
          <ac:chgData name="Ratomir Vukadin" userId="97f9f9d869f927ca" providerId="LiveId" clId="{8C37C989-D76F-4340-A645-03FEE21A8996}" dt="2019-10-25T05:11:22.787" v="691" actId="26606"/>
          <ac:spMkLst>
            <pc:docMk/>
            <pc:sldMk cId="118850966" sldId="1895"/>
            <ac:spMk id="1040" creationId="{2B7592FE-10D1-4664-B623-353F47C8DF7F}"/>
          </ac:spMkLst>
        </pc:spChg>
        <pc:spChg chg="add del">
          <ac:chgData name="Ratomir Vukadin" userId="97f9f9d869f927ca" providerId="LiveId" clId="{8C37C989-D76F-4340-A645-03FEE21A8996}" dt="2019-10-25T04:58:32.603" v="587" actId="26606"/>
          <ac:spMkLst>
            <pc:docMk/>
            <pc:sldMk cId="118850966" sldId="1895"/>
            <ac:spMk id="1041" creationId="{2C6A2225-94AF-4BC4-98F4-77746E7B10A9}"/>
          </ac:spMkLst>
        </pc:spChg>
        <pc:spChg chg="add del">
          <ac:chgData name="Ratomir Vukadin" userId="97f9f9d869f927ca" providerId="LiveId" clId="{8C37C989-D76F-4340-A645-03FEE21A8996}" dt="2019-10-25T04:58:32.603" v="587" actId="26606"/>
          <ac:spMkLst>
            <pc:docMk/>
            <pc:sldMk cId="118850966" sldId="1895"/>
            <ac:spMk id="1042" creationId="{648F5915-2CE1-4F74-88C5-D4366893D2DF}"/>
          </ac:spMkLst>
        </pc:spChg>
        <pc:spChg chg="add del">
          <ac:chgData name="Ratomir Vukadin" userId="97f9f9d869f927ca" providerId="LiveId" clId="{8C37C989-D76F-4340-A645-03FEE21A8996}" dt="2019-10-25T04:58:43.181" v="589" actId="26606"/>
          <ac:spMkLst>
            <pc:docMk/>
            <pc:sldMk cId="118850966" sldId="1895"/>
            <ac:spMk id="1044" creationId="{E02F3C71-C981-4614-98EA-D6C494F8091E}"/>
          </ac:spMkLst>
        </pc:spChg>
        <pc:spChg chg="add del">
          <ac:chgData name="Ratomir Vukadin" userId="97f9f9d869f927ca" providerId="LiveId" clId="{8C37C989-D76F-4340-A645-03FEE21A8996}" dt="2019-10-25T05:00:37.067" v="602" actId="26606"/>
          <ac:spMkLst>
            <pc:docMk/>
            <pc:sldMk cId="118850966" sldId="1895"/>
            <ac:spMk id="1046" creationId="{FEB0B922-A6AE-4089-8B21-F3E1A77093DD}"/>
          </ac:spMkLst>
        </pc:spChg>
        <pc:spChg chg="add del">
          <ac:chgData name="Ratomir Vukadin" userId="97f9f9d869f927ca" providerId="LiveId" clId="{8C37C989-D76F-4340-A645-03FEE21A8996}" dt="2019-10-25T05:00:37.067" v="602" actId="26606"/>
          <ac:spMkLst>
            <pc:docMk/>
            <pc:sldMk cId="118850966" sldId="1895"/>
            <ac:spMk id="1047" creationId="{C5EB7378-ADA3-4D6E-8E3A-09FAD1478FB4}"/>
          </ac:spMkLst>
        </pc:spChg>
        <pc:picChg chg="add mod ord">
          <ac:chgData name="Ratomir Vukadin" userId="97f9f9d869f927ca" providerId="LiveId" clId="{8C37C989-D76F-4340-A645-03FEE21A8996}" dt="2019-10-25T05:11:22.787" v="691" actId="26606"/>
          <ac:picMkLst>
            <pc:docMk/>
            <pc:sldMk cId="118850966" sldId="1895"/>
            <ac:picMk id="7" creationId="{4B7D426F-5EFC-43A2-B25C-E77D9A0E3A1B}"/>
          </ac:picMkLst>
        </pc:picChg>
        <pc:picChg chg="add mod">
          <ac:chgData name="Ratomir Vukadin" userId="97f9f9d869f927ca" providerId="LiveId" clId="{8C37C989-D76F-4340-A645-03FEE21A8996}" dt="2019-10-25T05:11:22.787" v="691" actId="26606"/>
          <ac:picMkLst>
            <pc:docMk/>
            <pc:sldMk cId="118850966" sldId="1895"/>
            <ac:picMk id="25" creationId="{08213025-6C3D-48F3-93F5-6C061787A503}"/>
          </ac:picMkLst>
        </pc:picChg>
        <pc:picChg chg="add del">
          <ac:chgData name="Ratomir Vukadin" userId="97f9f9d869f927ca" providerId="LiveId" clId="{8C37C989-D76F-4340-A645-03FEE21A8996}" dt="2019-10-25T05:11:13.784" v="689" actId="26606"/>
          <ac:picMkLst>
            <pc:docMk/>
            <pc:sldMk cId="118850966" sldId="1895"/>
            <ac:picMk id="141" creationId="{2CD1987F-8813-4F4A-BE57-BB00FB4F081B}"/>
          </ac:picMkLst>
        </pc:picChg>
        <pc:picChg chg="add mod ord">
          <ac:chgData name="Ratomir Vukadin" userId="97f9f9d869f927ca" providerId="LiveId" clId="{8C37C989-D76F-4340-A645-03FEE21A8996}" dt="2019-10-25T05:11:22.787" v="691" actId="26606"/>
          <ac:picMkLst>
            <pc:docMk/>
            <pc:sldMk cId="118850966" sldId="1895"/>
            <ac:picMk id="1030" creationId="{EB2266A8-C924-4013-9A78-D88714E11758}"/>
          </ac:picMkLst>
        </pc:picChg>
        <pc:cxnChg chg="add del">
          <ac:chgData name="Ratomir Vukadin" userId="97f9f9d869f927ca" providerId="LiveId" clId="{8C37C989-D76F-4340-A645-03FEE21A8996}" dt="2019-10-25T04:58:29.890" v="585" actId="26606"/>
          <ac:cxnSpMkLst>
            <pc:docMk/>
            <pc:sldMk cId="118850966" sldId="1895"/>
            <ac:cxnSpMk id="1039" creationId="{99905336-A7CD-4C75-9E77-C704674F4047}"/>
          </ac:cxnSpMkLst>
        </pc:cxnChg>
      </pc:sldChg>
      <pc:sldChg chg="add del setBg">
        <pc:chgData name="Ratomir Vukadin" userId="97f9f9d869f927ca" providerId="LiveId" clId="{8C37C989-D76F-4340-A645-03FEE21A8996}" dt="2019-10-25T04:53:59.872" v="567"/>
        <pc:sldMkLst>
          <pc:docMk/>
          <pc:sldMk cId="860117556" sldId="1895"/>
        </pc:sldMkLst>
      </pc:sldChg>
      <pc:sldChg chg="addSp delSp modSp add mod ord setBg modAnim">
        <pc:chgData name="Ratomir Vukadin" userId="97f9f9d869f927ca" providerId="LiveId" clId="{8C37C989-D76F-4340-A645-03FEE21A8996}" dt="2019-10-25T08:17:25.381" v="1046"/>
        <pc:sldMkLst>
          <pc:docMk/>
          <pc:sldMk cId="4156537552" sldId="1896"/>
        </pc:sldMkLst>
        <pc:spChg chg="mod">
          <ac:chgData name="Ratomir Vukadin" userId="97f9f9d869f927ca" providerId="LiveId" clId="{8C37C989-D76F-4340-A645-03FEE21A8996}" dt="2019-10-25T08:13:19.915" v="1038" actId="14100"/>
          <ac:spMkLst>
            <pc:docMk/>
            <pc:sldMk cId="4156537552" sldId="1896"/>
            <ac:spMk id="2" creationId="{00000000-0000-0000-0000-000000000000}"/>
          </ac:spMkLst>
        </pc:spChg>
        <pc:spChg chg="del mod">
          <ac:chgData name="Ratomir Vukadin" userId="97f9f9d869f927ca" providerId="LiveId" clId="{8C37C989-D76F-4340-A645-03FEE21A8996}" dt="2019-10-25T08:12:01.745" v="1029" actId="26606"/>
          <ac:spMkLst>
            <pc:docMk/>
            <pc:sldMk cId="4156537552" sldId="1896"/>
            <ac:spMk id="3" creationId="{00000000-0000-0000-0000-000000000000}"/>
          </ac:spMkLst>
        </pc:spChg>
        <pc:spChg chg="add">
          <ac:chgData name="Ratomir Vukadin" userId="97f9f9d869f927ca" providerId="LiveId" clId="{8C37C989-D76F-4340-A645-03FEE21A8996}" dt="2019-10-25T08:12:01.745" v="1029" actId="26606"/>
          <ac:spMkLst>
            <pc:docMk/>
            <pc:sldMk cId="4156537552" sldId="1896"/>
            <ac:spMk id="10" creationId="{73DE2CFE-42F2-48F0-8706-5264E012B10C}"/>
          </ac:spMkLst>
        </pc:spChg>
        <pc:graphicFrameChg chg="add">
          <ac:chgData name="Ratomir Vukadin" userId="97f9f9d869f927ca" providerId="LiveId" clId="{8C37C989-D76F-4340-A645-03FEE21A8996}" dt="2019-10-25T08:12:01.745" v="1029" actId="26606"/>
          <ac:graphicFrameMkLst>
            <pc:docMk/>
            <pc:sldMk cId="4156537552" sldId="1896"/>
            <ac:graphicFrameMk id="5" creationId="{A8BE1D31-5F8F-44C6-9854-0E8800D53CE8}"/>
          </ac:graphicFrameMkLst>
        </pc:graphicFrameChg>
        <pc:picChg chg="add">
          <ac:chgData name="Ratomir Vukadin" userId="97f9f9d869f927ca" providerId="LiveId" clId="{8C37C989-D76F-4340-A645-03FEE21A8996}" dt="2019-10-25T08:13:10.307" v="1037"/>
          <ac:picMkLst>
            <pc:docMk/>
            <pc:sldMk cId="4156537552" sldId="1896"/>
            <ac:picMk id="6" creationId="{B0380B98-D9BC-4222-AEAA-10E0023056B5}"/>
          </ac:picMkLst>
        </pc:picChg>
      </pc:sldChg>
      <pc:sldChg chg="addSp delSp modSp add ord modTransition">
        <pc:chgData name="Ratomir Vukadin" userId="97f9f9d869f927ca" providerId="LiveId" clId="{8C37C989-D76F-4340-A645-03FEE21A8996}" dt="2019-10-25T05:50:34.508" v="968" actId="20577"/>
        <pc:sldMkLst>
          <pc:docMk/>
          <pc:sldMk cId="497257366" sldId="1897"/>
        </pc:sldMkLst>
        <pc:spChg chg="mod">
          <ac:chgData name="Ratomir Vukadin" userId="97f9f9d869f927ca" providerId="LiveId" clId="{8C37C989-D76F-4340-A645-03FEE21A8996}" dt="2019-10-25T05:50:34.508" v="968" actId="20577"/>
          <ac:spMkLst>
            <pc:docMk/>
            <pc:sldMk cId="497257366" sldId="1897"/>
            <ac:spMk id="2" creationId="{00000000-0000-0000-0000-000000000000}"/>
          </ac:spMkLst>
        </pc:spChg>
        <pc:spChg chg="del mod">
          <ac:chgData name="Ratomir Vukadin" userId="97f9f9d869f927ca" providerId="LiveId" clId="{8C37C989-D76F-4340-A645-03FEE21A8996}" dt="2019-10-25T05:50:18.234" v="962"/>
          <ac:spMkLst>
            <pc:docMk/>
            <pc:sldMk cId="497257366" sldId="1897"/>
            <ac:spMk id="3" creationId="{00000000-0000-0000-0000-000000000000}"/>
          </ac:spMkLst>
        </pc:spChg>
        <pc:spChg chg="add mod">
          <ac:chgData name="Ratomir Vukadin" userId="97f9f9d869f927ca" providerId="LiveId" clId="{8C37C989-D76F-4340-A645-03FEE21A8996}" dt="2019-10-25T05:50:24.768" v="963"/>
          <ac:spMkLst>
            <pc:docMk/>
            <pc:sldMk cId="497257366" sldId="1897"/>
            <ac:spMk id="4" creationId="{CB4AC52C-7AAA-4E25-BE3F-CC29681AC3B4}"/>
          </ac:spMkLst>
        </pc:spChg>
      </pc:sldChg>
      <pc:sldChg chg="addSp delSp modSp add mod setBg">
        <pc:chgData name="Ratomir Vukadin" userId="97f9f9d869f927ca" providerId="LiveId" clId="{8C37C989-D76F-4340-A645-03FEE21A8996}" dt="2019-10-25T09:22:49.414" v="1145" actId="26606"/>
        <pc:sldMkLst>
          <pc:docMk/>
          <pc:sldMk cId="3284624373" sldId="1898"/>
        </pc:sldMkLst>
        <pc:spChg chg="mod">
          <ac:chgData name="Ratomir Vukadin" userId="97f9f9d869f927ca" providerId="LiveId" clId="{8C37C989-D76F-4340-A645-03FEE21A8996}" dt="2019-10-25T09:22:49.414" v="1145" actId="26606"/>
          <ac:spMkLst>
            <pc:docMk/>
            <pc:sldMk cId="3284624373" sldId="1898"/>
            <ac:spMk id="2" creationId="{B292AEF0-D283-4383-8060-EFDF0594C87B}"/>
          </ac:spMkLst>
        </pc:spChg>
        <pc:spChg chg="add del mod">
          <ac:chgData name="Ratomir Vukadin" userId="97f9f9d869f927ca" providerId="LiveId" clId="{8C37C989-D76F-4340-A645-03FEE21A8996}" dt="2019-10-25T09:22:49.414" v="1145" actId="26606"/>
          <ac:spMkLst>
            <pc:docMk/>
            <pc:sldMk cId="3284624373" sldId="1898"/>
            <ac:spMk id="3" creationId="{9F57F1EC-F5E1-45ED-AFC4-B37F55ADBD77}"/>
          </ac:spMkLst>
        </pc:spChg>
        <pc:spChg chg="add del">
          <ac:chgData name="Ratomir Vukadin" userId="97f9f9d869f927ca" providerId="LiveId" clId="{8C37C989-D76F-4340-A645-03FEE21A8996}" dt="2019-10-25T09:22:08.481" v="1136" actId="26606"/>
          <ac:spMkLst>
            <pc:docMk/>
            <pc:sldMk cId="3284624373" sldId="1898"/>
            <ac:spMk id="10" creationId="{46C2E80F-49A6-4372-B103-219D417A55ED}"/>
          </ac:spMkLst>
        </pc:spChg>
        <pc:spChg chg="add">
          <ac:chgData name="Ratomir Vukadin" userId="97f9f9d869f927ca" providerId="LiveId" clId="{8C37C989-D76F-4340-A645-03FEE21A8996}" dt="2019-10-25T09:22:49.414" v="1145" actId="26606"/>
          <ac:spMkLst>
            <pc:docMk/>
            <pc:sldMk cId="3284624373" sldId="1898"/>
            <ac:spMk id="12" creationId="{46C2E80F-49A6-4372-B103-219D417A55ED}"/>
          </ac:spMkLst>
        </pc:spChg>
        <pc:spChg chg="add del mod">
          <ac:chgData name="Ratomir Vukadin" userId="97f9f9d869f927ca" providerId="LiveId" clId="{8C37C989-D76F-4340-A645-03FEE21A8996}" dt="2019-10-25T09:22:32.539" v="1142" actId="26606"/>
          <ac:spMkLst>
            <pc:docMk/>
            <pc:sldMk cId="3284624373" sldId="1898"/>
            <ac:spMk id="13" creationId="{9F57F1EC-F5E1-45ED-AFC4-B37F55ADBD77}"/>
          </ac:spMkLst>
        </pc:spChg>
        <pc:graphicFrameChg chg="add del">
          <ac:chgData name="Ratomir Vukadin" userId="97f9f9d869f927ca" providerId="LiveId" clId="{8C37C989-D76F-4340-A645-03FEE21A8996}" dt="2019-10-25T09:22:08.481" v="1136" actId="26606"/>
          <ac:graphicFrameMkLst>
            <pc:docMk/>
            <pc:sldMk cId="3284624373" sldId="1898"/>
            <ac:graphicFrameMk id="11" creationId="{611E3ACC-2C62-4BCE-BE3E-4300074A2534}"/>
          </ac:graphicFrameMkLst>
        </pc:graphicFrameChg>
        <pc:graphicFrameChg chg="add">
          <ac:chgData name="Ratomir Vukadin" userId="97f9f9d869f927ca" providerId="LiveId" clId="{8C37C989-D76F-4340-A645-03FEE21A8996}" dt="2019-10-25T09:22:49.414" v="1145" actId="26606"/>
          <ac:graphicFrameMkLst>
            <pc:docMk/>
            <pc:sldMk cId="3284624373" sldId="1898"/>
            <ac:graphicFrameMk id="15" creationId="{ED17189F-84C3-4B85-BD03-959EB8E02B2C}"/>
          </ac:graphicFrameMkLst>
        </pc:graphicFrameChg>
        <pc:picChg chg="add del">
          <ac:chgData name="Ratomir Vukadin" userId="97f9f9d869f927ca" providerId="LiveId" clId="{8C37C989-D76F-4340-A645-03FEE21A8996}" dt="2019-10-25T09:22:00.797" v="1134" actId="26606"/>
          <ac:picMkLst>
            <pc:docMk/>
            <pc:sldMk cId="3284624373" sldId="1898"/>
            <ac:picMk id="5" creationId="{41426525-7552-4A49-9342-C55AFB932C3C}"/>
          </ac:picMkLst>
        </pc:picChg>
        <pc:picChg chg="add del">
          <ac:chgData name="Ratomir Vukadin" userId="97f9f9d869f927ca" providerId="LiveId" clId="{8C37C989-D76F-4340-A645-03FEE21A8996}" dt="2019-10-25T09:22:49.384" v="1144" actId="26606"/>
          <ac:picMkLst>
            <pc:docMk/>
            <pc:sldMk cId="3284624373" sldId="1898"/>
            <ac:picMk id="6" creationId="{5F785D57-81AE-47A1-B0EA-CC022EA874D3}"/>
          </ac:picMkLst>
        </pc:picChg>
        <pc:picChg chg="add del">
          <ac:chgData name="Ratomir Vukadin" userId="97f9f9d869f927ca" providerId="LiveId" clId="{8C37C989-D76F-4340-A645-03FEE21A8996}" dt="2019-10-25T09:22:32.539" v="1142" actId="26606"/>
          <ac:picMkLst>
            <pc:docMk/>
            <pc:sldMk cId="3284624373" sldId="1898"/>
            <ac:picMk id="7" creationId="{EBF808BA-7195-48DC-9D29-A8FC629AB03F}"/>
          </ac:picMkLst>
        </pc:picChg>
        <pc:picChg chg="add del">
          <ac:chgData name="Ratomir Vukadin" userId="97f9f9d869f927ca" providerId="LiveId" clId="{8C37C989-D76F-4340-A645-03FEE21A8996}" dt="2019-10-25T09:22:00.797" v="1134" actId="26606"/>
          <ac:picMkLst>
            <pc:docMk/>
            <pc:sldMk cId="3284624373" sldId="1898"/>
            <ac:picMk id="9" creationId="{54DDEBDD-D8BD-41A6-8A0D-B00E3768B0F9}"/>
          </ac:picMkLst>
        </pc:picChg>
        <pc:picChg chg="add del">
          <ac:chgData name="Ratomir Vukadin" userId="97f9f9d869f927ca" providerId="LiveId" clId="{8C37C989-D76F-4340-A645-03FEE21A8996}" dt="2019-10-25T09:22:32.539" v="1142" actId="26606"/>
          <ac:picMkLst>
            <pc:docMk/>
            <pc:sldMk cId="3284624373" sldId="1898"/>
            <ac:picMk id="14" creationId="{DAD48D3D-8C69-4D75-9089-0465327D7BD3}"/>
          </ac:picMkLst>
        </pc:picChg>
        <pc:cxnChg chg="add del">
          <ac:chgData name="Ratomir Vukadin" userId="97f9f9d869f927ca" providerId="LiveId" clId="{8C37C989-D76F-4340-A645-03FEE21A8996}" dt="2019-10-25T09:22:49.384" v="1144" actId="26606"/>
          <ac:cxnSpMkLst>
            <pc:docMk/>
            <pc:sldMk cId="3284624373" sldId="1898"/>
            <ac:cxnSpMk id="8" creationId="{A7F400EE-A8A5-48AF-B4D6-291B52C6F0B0}"/>
          </ac:cxnSpMkLst>
        </pc:cxnChg>
      </pc:sldChg>
      <pc:sldMasterChg chg="delSldLayout modSldLayout">
        <pc:chgData name="Ratomir Vukadin" userId="97f9f9d869f927ca" providerId="LiveId" clId="{8C37C989-D76F-4340-A645-03FEE21A8996}" dt="2019-10-25T04:59:54.128" v="596"/>
        <pc:sldMasterMkLst>
          <pc:docMk/>
          <pc:sldMasterMk cId="0" sldId="2147483648"/>
        </pc:sldMasterMkLst>
        <pc:sldLayoutChg chg="setBg">
          <pc:chgData name="Ratomir Vukadin" userId="97f9f9d869f927ca" providerId="LiveId" clId="{8C37C989-D76F-4340-A645-03FEE21A8996}" dt="2019-10-25T04:59:54.128" v="596"/>
          <pc:sldLayoutMkLst>
            <pc:docMk/>
            <pc:sldMasterMk cId="0" sldId="2147483648"/>
            <pc:sldLayoutMk cId="0" sldId="2147483650"/>
          </pc:sldLayoutMkLst>
        </pc:sldLayoutChg>
        <pc:sldLayoutChg chg="delSp modSp">
          <pc:chgData name="Ratomir Vukadin" userId="97f9f9d869f927ca" providerId="LiveId" clId="{8C37C989-D76F-4340-A645-03FEE21A8996}" dt="2019-10-24T23:09:47.720" v="374"/>
          <pc:sldLayoutMkLst>
            <pc:docMk/>
            <pc:sldMasterMk cId="0" sldId="2147483648"/>
            <pc:sldLayoutMk cId="4149886889" sldId="2147483660"/>
          </pc:sldLayoutMkLst>
          <pc:spChg chg="del">
            <ac:chgData name="Ratomir Vukadin" userId="97f9f9d869f927ca" providerId="LiveId" clId="{8C37C989-D76F-4340-A645-03FEE21A8996}" dt="2019-10-24T23:09:44.285" v="373"/>
            <ac:spMkLst>
              <pc:docMk/>
              <pc:sldMasterMk cId="0" sldId="2147483648"/>
              <pc:sldLayoutMk cId="4149886889" sldId="2147483660"/>
              <ac:spMk id="484" creationId="{00000000-0000-0000-0000-000000000000}"/>
            </ac:spMkLst>
          </pc:spChg>
          <pc:spChg chg="del">
            <ac:chgData name="Ratomir Vukadin" userId="97f9f9d869f927ca" providerId="LiveId" clId="{8C37C989-D76F-4340-A645-03FEE21A8996}" dt="2019-10-24T23:09:47.720" v="374"/>
            <ac:spMkLst>
              <pc:docMk/>
              <pc:sldMasterMk cId="0" sldId="2147483648"/>
              <pc:sldLayoutMk cId="4149886889" sldId="2147483660"/>
              <ac:spMk id="486" creationId="{00000000-0000-0000-0000-000000000000}"/>
            </ac:spMkLst>
          </pc:spChg>
          <pc:spChg chg="del">
            <ac:chgData name="Ratomir Vukadin" userId="97f9f9d869f927ca" providerId="LiveId" clId="{8C37C989-D76F-4340-A645-03FEE21A8996}" dt="2019-10-24T23:09:31.619" v="370"/>
            <ac:spMkLst>
              <pc:docMk/>
              <pc:sldMasterMk cId="0" sldId="2147483648"/>
              <pc:sldLayoutMk cId="4149886889" sldId="2147483660"/>
              <ac:spMk id="491" creationId="{00000000-0000-0000-0000-000000000000}"/>
            </ac:spMkLst>
          </pc:spChg>
          <pc:grpChg chg="del">
            <ac:chgData name="Ratomir Vukadin" userId="97f9f9d869f927ca" providerId="LiveId" clId="{8C37C989-D76F-4340-A645-03FEE21A8996}" dt="2019-10-24T23:09:25.981" v="369"/>
            <ac:grpSpMkLst>
              <pc:docMk/>
              <pc:sldMasterMk cId="0" sldId="2147483648"/>
              <pc:sldLayoutMk cId="4149886889" sldId="2147483660"/>
              <ac:grpSpMk id="490" creationId="{00000000-0000-0000-0000-000000000000}"/>
            </ac:grpSpMkLst>
          </pc:grpChg>
          <pc:picChg chg="del mod">
            <ac:chgData name="Ratomir Vukadin" userId="97f9f9d869f927ca" providerId="LiveId" clId="{8C37C989-D76F-4340-A645-03FEE21A8996}" dt="2019-10-24T23:09:40.117" v="372"/>
            <ac:picMkLst>
              <pc:docMk/>
              <pc:sldMasterMk cId="0" sldId="2147483648"/>
              <pc:sldLayoutMk cId="4149886889" sldId="2147483660"/>
              <ac:picMk id="482" creationId="{00000000-0000-0000-0000-000000000000}"/>
            </ac:picMkLst>
          </pc:picChg>
        </pc:sldLayoutChg>
        <pc:sldLayoutChg chg="del">
          <pc:chgData name="Ratomir Vukadin" userId="97f9f9d869f927ca" providerId="LiveId" clId="{8C37C989-D76F-4340-A645-03FEE21A8996}" dt="2019-10-24T22:30:12.720" v="43" actId="2696"/>
          <pc:sldLayoutMkLst>
            <pc:docMk/>
            <pc:sldMasterMk cId="0" sldId="2147483648"/>
            <pc:sldLayoutMk cId="220586216" sldId="2147483680"/>
          </pc:sldLayoutMkLst>
        </pc:sldLayoutChg>
      </pc:sldMasterChg>
      <pc:sldMasterChg chg="addSldLayout delSldLayout">
        <pc:chgData name="Ratomir Vukadin" userId="97f9f9d869f927ca" providerId="LiveId" clId="{8C37C989-D76F-4340-A645-03FEE21A8996}" dt="2019-10-25T00:04:58.099" v="405" actId="2696"/>
        <pc:sldMasterMkLst>
          <pc:docMk/>
          <pc:sldMasterMk cId="2172957988" sldId="2147483680"/>
        </pc:sldMasterMkLst>
        <pc:sldLayoutChg chg="add del">
          <pc:chgData name="Ratomir Vukadin" userId="97f9f9d869f927ca" providerId="LiveId" clId="{8C37C989-D76F-4340-A645-03FEE21A8996}" dt="2019-10-25T00:04:58.099" v="405" actId="2696"/>
          <pc:sldLayoutMkLst>
            <pc:docMk/>
            <pc:sldMasterMk cId="2172957988" sldId="2147483680"/>
            <pc:sldLayoutMk cId="1118869113" sldId="2147483702"/>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ata2.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rawing2.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489C42-04D3-4FD0-9CC5-1359BCDC3CDF}"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1CAC238-FCC3-4A87-B053-F48F12113803}">
      <dgm:prSet/>
      <dgm:spPr/>
      <dgm:t>
        <a:bodyPr/>
        <a:lstStyle/>
        <a:p>
          <a:r>
            <a:rPr lang="en-US"/>
            <a:t>Infrastructure as Code</a:t>
          </a:r>
        </a:p>
      </dgm:t>
    </dgm:pt>
    <dgm:pt modelId="{5B7CA7DE-9042-408B-91EA-CC74C59FEC90}" type="parTrans" cxnId="{7845CEDA-0C0F-4ED4-A03A-74063B882A5D}">
      <dgm:prSet/>
      <dgm:spPr/>
      <dgm:t>
        <a:bodyPr/>
        <a:lstStyle/>
        <a:p>
          <a:endParaRPr lang="en-US"/>
        </a:p>
      </dgm:t>
    </dgm:pt>
    <dgm:pt modelId="{A5936374-3D12-4125-AEAE-14392A904570}" type="sibTrans" cxnId="{7845CEDA-0C0F-4ED4-A03A-74063B882A5D}">
      <dgm:prSet/>
      <dgm:spPr/>
      <dgm:t>
        <a:bodyPr/>
        <a:lstStyle/>
        <a:p>
          <a:endParaRPr lang="en-US"/>
        </a:p>
      </dgm:t>
    </dgm:pt>
    <dgm:pt modelId="{56029A8F-CCEC-4260-A572-83C9D28DB3E0}">
      <dgm:prSet/>
      <dgm:spPr/>
      <dgm:t>
        <a:bodyPr/>
        <a:lstStyle/>
        <a:p>
          <a:r>
            <a:rPr lang="en-US"/>
            <a:t>Different ways, how to deploy IaC to Azure</a:t>
          </a:r>
        </a:p>
      </dgm:t>
    </dgm:pt>
    <dgm:pt modelId="{7055BB9A-7871-4EAD-A9F7-9F30492A79AA}" type="parTrans" cxnId="{9375188B-F2AA-42B0-BF86-D4528E97F64B}">
      <dgm:prSet/>
      <dgm:spPr/>
      <dgm:t>
        <a:bodyPr/>
        <a:lstStyle/>
        <a:p>
          <a:endParaRPr lang="en-US"/>
        </a:p>
      </dgm:t>
    </dgm:pt>
    <dgm:pt modelId="{1C3EA1D5-B0BD-47AB-831A-B7CEAF094C73}" type="sibTrans" cxnId="{9375188B-F2AA-42B0-BF86-D4528E97F64B}">
      <dgm:prSet/>
      <dgm:spPr/>
      <dgm:t>
        <a:bodyPr/>
        <a:lstStyle/>
        <a:p>
          <a:endParaRPr lang="en-US"/>
        </a:p>
      </dgm:t>
    </dgm:pt>
    <dgm:pt modelId="{7D0CA594-4FFB-42B2-AC90-E6A4AA9AFF59}">
      <dgm:prSet/>
      <dgm:spPr/>
      <dgm:t>
        <a:bodyPr/>
        <a:lstStyle/>
        <a:p>
          <a:r>
            <a:rPr lang="en-US"/>
            <a:t>Pros/cons </a:t>
          </a:r>
        </a:p>
      </dgm:t>
    </dgm:pt>
    <dgm:pt modelId="{44D1B74F-FF1C-4ECD-A574-2524C3BA5F93}" type="parTrans" cxnId="{6B5F26B6-C083-4F86-8CC6-53B100ACDDC4}">
      <dgm:prSet/>
      <dgm:spPr/>
      <dgm:t>
        <a:bodyPr/>
        <a:lstStyle/>
        <a:p>
          <a:endParaRPr lang="en-US"/>
        </a:p>
      </dgm:t>
    </dgm:pt>
    <dgm:pt modelId="{0315AA27-9E79-4021-9CA5-6CE48D4290BD}" type="sibTrans" cxnId="{6B5F26B6-C083-4F86-8CC6-53B100ACDDC4}">
      <dgm:prSet/>
      <dgm:spPr/>
      <dgm:t>
        <a:bodyPr/>
        <a:lstStyle/>
        <a:p>
          <a:endParaRPr lang="en-US"/>
        </a:p>
      </dgm:t>
    </dgm:pt>
    <dgm:pt modelId="{9D0F7458-4168-44CD-B5EE-F3C3832A7D75}">
      <dgm:prSet/>
      <dgm:spPr/>
      <dgm:t>
        <a:bodyPr/>
        <a:lstStyle/>
        <a:p>
          <a:r>
            <a:rPr lang="en-US"/>
            <a:t>ARM/Terraform/Pulumi side-by-side</a:t>
          </a:r>
        </a:p>
      </dgm:t>
    </dgm:pt>
    <dgm:pt modelId="{CCDC3919-332F-4457-A974-BB3A233E6D14}" type="parTrans" cxnId="{019A5A90-8C15-490B-B5AB-0A3A36E60B56}">
      <dgm:prSet/>
      <dgm:spPr/>
      <dgm:t>
        <a:bodyPr/>
        <a:lstStyle/>
        <a:p>
          <a:endParaRPr lang="en-US"/>
        </a:p>
      </dgm:t>
    </dgm:pt>
    <dgm:pt modelId="{B6E824B4-3666-4E77-AB69-719685758BDC}" type="sibTrans" cxnId="{019A5A90-8C15-490B-B5AB-0A3A36E60B56}">
      <dgm:prSet/>
      <dgm:spPr/>
      <dgm:t>
        <a:bodyPr/>
        <a:lstStyle/>
        <a:p>
          <a:endParaRPr lang="en-US"/>
        </a:p>
      </dgm:t>
    </dgm:pt>
    <dgm:pt modelId="{DFF2DF33-FF93-4A27-8E08-601385C2A723}">
      <dgm:prSet/>
      <dgm:spPr/>
      <dgm:t>
        <a:bodyPr/>
        <a:lstStyle/>
        <a:p>
          <a:r>
            <a:rPr lang="en-US"/>
            <a:t>Demo – deployment to Azure, Azure DevOps</a:t>
          </a:r>
        </a:p>
      </dgm:t>
    </dgm:pt>
    <dgm:pt modelId="{F824AD3F-4587-44ED-B8BA-5F8322B624BB}" type="parTrans" cxnId="{D2C9CA0E-299C-4B07-BFA6-6E00D19FAD17}">
      <dgm:prSet/>
      <dgm:spPr/>
      <dgm:t>
        <a:bodyPr/>
        <a:lstStyle/>
        <a:p>
          <a:endParaRPr lang="en-US"/>
        </a:p>
      </dgm:t>
    </dgm:pt>
    <dgm:pt modelId="{F617D710-2F0D-4B8B-A676-1150B6205C33}" type="sibTrans" cxnId="{D2C9CA0E-299C-4B07-BFA6-6E00D19FAD17}">
      <dgm:prSet/>
      <dgm:spPr/>
      <dgm:t>
        <a:bodyPr/>
        <a:lstStyle/>
        <a:p>
          <a:endParaRPr lang="en-US"/>
        </a:p>
      </dgm:t>
    </dgm:pt>
    <dgm:pt modelId="{511A0D52-A1CC-4B49-B5DC-AB11910D6DAC}" type="pres">
      <dgm:prSet presAssocID="{27489C42-04D3-4FD0-9CC5-1359BCDC3CDF}" presName="root" presStyleCnt="0">
        <dgm:presLayoutVars>
          <dgm:dir/>
          <dgm:resizeHandles val="exact"/>
        </dgm:presLayoutVars>
      </dgm:prSet>
      <dgm:spPr/>
    </dgm:pt>
    <dgm:pt modelId="{8C15151E-3E24-484F-8244-EADC19DFB6FE}" type="pres">
      <dgm:prSet presAssocID="{27489C42-04D3-4FD0-9CC5-1359BCDC3CDF}" presName="container" presStyleCnt="0">
        <dgm:presLayoutVars>
          <dgm:dir/>
          <dgm:resizeHandles val="exact"/>
        </dgm:presLayoutVars>
      </dgm:prSet>
      <dgm:spPr/>
    </dgm:pt>
    <dgm:pt modelId="{3270522A-779B-4863-AAD1-5A2D76A53DD2}" type="pres">
      <dgm:prSet presAssocID="{B1CAC238-FCC3-4A87-B053-F48F12113803}" presName="compNode" presStyleCnt="0"/>
      <dgm:spPr/>
    </dgm:pt>
    <dgm:pt modelId="{C600F476-0A44-4699-B0BA-1B0ABEEDF586}" type="pres">
      <dgm:prSet presAssocID="{B1CAC238-FCC3-4A87-B053-F48F12113803}" presName="iconBgRect" presStyleLbl="bgShp" presStyleIdx="0" presStyleCnt="5"/>
      <dgm:spPr/>
    </dgm:pt>
    <dgm:pt modelId="{650FC539-CCE5-4E9A-8195-1B9E77F96E8A}" type="pres">
      <dgm:prSet presAssocID="{B1CAC238-FCC3-4A87-B053-F48F1211380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016C6195-73DA-40F2-BF3A-F07625198C27}" type="pres">
      <dgm:prSet presAssocID="{B1CAC238-FCC3-4A87-B053-F48F12113803}" presName="spaceRect" presStyleCnt="0"/>
      <dgm:spPr/>
    </dgm:pt>
    <dgm:pt modelId="{F6538FC8-02C0-4BF7-ADDB-6B8DAB33AC58}" type="pres">
      <dgm:prSet presAssocID="{B1CAC238-FCC3-4A87-B053-F48F12113803}" presName="textRect" presStyleLbl="revTx" presStyleIdx="0" presStyleCnt="5">
        <dgm:presLayoutVars>
          <dgm:chMax val="1"/>
          <dgm:chPref val="1"/>
        </dgm:presLayoutVars>
      </dgm:prSet>
      <dgm:spPr/>
    </dgm:pt>
    <dgm:pt modelId="{9D7A98D2-2A17-469B-B76B-3D3F36AF780C}" type="pres">
      <dgm:prSet presAssocID="{A5936374-3D12-4125-AEAE-14392A904570}" presName="sibTrans" presStyleLbl="sibTrans2D1" presStyleIdx="0" presStyleCnt="0"/>
      <dgm:spPr/>
    </dgm:pt>
    <dgm:pt modelId="{03057712-61E4-4443-9C43-A04F77BDB778}" type="pres">
      <dgm:prSet presAssocID="{56029A8F-CCEC-4260-A572-83C9D28DB3E0}" presName="compNode" presStyleCnt="0"/>
      <dgm:spPr/>
    </dgm:pt>
    <dgm:pt modelId="{4B731E2D-8353-4770-BB38-0B9C876019A9}" type="pres">
      <dgm:prSet presAssocID="{56029A8F-CCEC-4260-A572-83C9D28DB3E0}" presName="iconBgRect" presStyleLbl="bgShp" presStyleIdx="1" presStyleCnt="5"/>
      <dgm:spPr/>
    </dgm:pt>
    <dgm:pt modelId="{3C4CA1C5-6F34-4F8E-98F6-0D8198C72B4C}" type="pres">
      <dgm:prSet presAssocID="{56029A8F-CCEC-4260-A572-83C9D28DB3E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ools"/>
        </a:ext>
      </dgm:extLst>
    </dgm:pt>
    <dgm:pt modelId="{1E823708-8855-480D-AC08-D60FE9DCCDA7}" type="pres">
      <dgm:prSet presAssocID="{56029A8F-CCEC-4260-A572-83C9D28DB3E0}" presName="spaceRect" presStyleCnt="0"/>
      <dgm:spPr/>
    </dgm:pt>
    <dgm:pt modelId="{935CC011-D2CC-418E-9D69-69C6E35150C8}" type="pres">
      <dgm:prSet presAssocID="{56029A8F-CCEC-4260-A572-83C9D28DB3E0}" presName="textRect" presStyleLbl="revTx" presStyleIdx="1" presStyleCnt="5">
        <dgm:presLayoutVars>
          <dgm:chMax val="1"/>
          <dgm:chPref val="1"/>
        </dgm:presLayoutVars>
      </dgm:prSet>
      <dgm:spPr/>
    </dgm:pt>
    <dgm:pt modelId="{AD552686-F60A-40A5-A01F-9B0E6855DF86}" type="pres">
      <dgm:prSet presAssocID="{1C3EA1D5-B0BD-47AB-831A-B7CEAF094C73}" presName="sibTrans" presStyleLbl="sibTrans2D1" presStyleIdx="0" presStyleCnt="0"/>
      <dgm:spPr/>
    </dgm:pt>
    <dgm:pt modelId="{31CFA690-C000-424A-BE85-CE2032C986A0}" type="pres">
      <dgm:prSet presAssocID="{7D0CA594-4FFB-42B2-AC90-E6A4AA9AFF59}" presName="compNode" presStyleCnt="0"/>
      <dgm:spPr/>
    </dgm:pt>
    <dgm:pt modelId="{F2C571C9-7354-4115-8356-7069A6999D79}" type="pres">
      <dgm:prSet presAssocID="{7D0CA594-4FFB-42B2-AC90-E6A4AA9AFF59}" presName="iconBgRect" presStyleLbl="bgShp" presStyleIdx="2" presStyleCnt="5"/>
      <dgm:spPr/>
    </dgm:pt>
    <dgm:pt modelId="{3B00FBF4-85A2-4F6A-948E-A727DDB63791}" type="pres">
      <dgm:prSet presAssocID="{7D0CA594-4FFB-42B2-AC90-E6A4AA9AFF5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ales of Justice"/>
        </a:ext>
      </dgm:extLst>
    </dgm:pt>
    <dgm:pt modelId="{26C0E339-40A5-42B7-9BA3-BBFC85CA38A4}" type="pres">
      <dgm:prSet presAssocID="{7D0CA594-4FFB-42B2-AC90-E6A4AA9AFF59}" presName="spaceRect" presStyleCnt="0"/>
      <dgm:spPr/>
    </dgm:pt>
    <dgm:pt modelId="{03A2A9E4-5E4E-4700-9124-898AE4D6EE61}" type="pres">
      <dgm:prSet presAssocID="{7D0CA594-4FFB-42B2-AC90-E6A4AA9AFF59}" presName="textRect" presStyleLbl="revTx" presStyleIdx="2" presStyleCnt="5">
        <dgm:presLayoutVars>
          <dgm:chMax val="1"/>
          <dgm:chPref val="1"/>
        </dgm:presLayoutVars>
      </dgm:prSet>
      <dgm:spPr/>
    </dgm:pt>
    <dgm:pt modelId="{BB2DA909-7F02-439F-A234-3DC42A762926}" type="pres">
      <dgm:prSet presAssocID="{0315AA27-9E79-4021-9CA5-6CE48D4290BD}" presName="sibTrans" presStyleLbl="sibTrans2D1" presStyleIdx="0" presStyleCnt="0"/>
      <dgm:spPr/>
    </dgm:pt>
    <dgm:pt modelId="{4DB783FF-824D-4EBD-A4B2-7A63008F7426}" type="pres">
      <dgm:prSet presAssocID="{9D0F7458-4168-44CD-B5EE-F3C3832A7D75}" presName="compNode" presStyleCnt="0"/>
      <dgm:spPr/>
    </dgm:pt>
    <dgm:pt modelId="{EE861CB4-9D0F-4452-B57F-7878FF3A2AA3}" type="pres">
      <dgm:prSet presAssocID="{9D0F7458-4168-44CD-B5EE-F3C3832A7D75}" presName="iconBgRect" presStyleLbl="bgShp" presStyleIdx="3" presStyleCnt="5"/>
      <dgm:spPr/>
    </dgm:pt>
    <dgm:pt modelId="{7623B2D2-C68F-46AB-8499-977BD68E6FEB}" type="pres">
      <dgm:prSet presAssocID="{9D0F7458-4168-44CD-B5EE-F3C3832A7D7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keleton"/>
        </a:ext>
      </dgm:extLst>
    </dgm:pt>
    <dgm:pt modelId="{1D1B6CDA-A533-4C4F-921F-45F1782F6FE3}" type="pres">
      <dgm:prSet presAssocID="{9D0F7458-4168-44CD-B5EE-F3C3832A7D75}" presName="spaceRect" presStyleCnt="0"/>
      <dgm:spPr/>
    </dgm:pt>
    <dgm:pt modelId="{F08DD37C-C690-4DE9-BC85-82A8C12A5E0F}" type="pres">
      <dgm:prSet presAssocID="{9D0F7458-4168-44CD-B5EE-F3C3832A7D75}" presName="textRect" presStyleLbl="revTx" presStyleIdx="3" presStyleCnt="5">
        <dgm:presLayoutVars>
          <dgm:chMax val="1"/>
          <dgm:chPref val="1"/>
        </dgm:presLayoutVars>
      </dgm:prSet>
      <dgm:spPr/>
    </dgm:pt>
    <dgm:pt modelId="{AF478FE1-6309-4138-ABA3-1CCA3EC99686}" type="pres">
      <dgm:prSet presAssocID="{B6E824B4-3666-4E77-AB69-719685758BDC}" presName="sibTrans" presStyleLbl="sibTrans2D1" presStyleIdx="0" presStyleCnt="0"/>
      <dgm:spPr/>
    </dgm:pt>
    <dgm:pt modelId="{E7DDB9ED-3CC3-4D68-A45B-0737FD42CE50}" type="pres">
      <dgm:prSet presAssocID="{DFF2DF33-FF93-4A27-8E08-601385C2A723}" presName="compNode" presStyleCnt="0"/>
      <dgm:spPr/>
    </dgm:pt>
    <dgm:pt modelId="{13B9A35A-637D-45E6-8ABA-FC36F0AFA00A}" type="pres">
      <dgm:prSet presAssocID="{DFF2DF33-FF93-4A27-8E08-601385C2A723}" presName="iconBgRect" presStyleLbl="bgShp" presStyleIdx="4" presStyleCnt="5"/>
      <dgm:spPr/>
    </dgm:pt>
    <dgm:pt modelId="{A51F78D1-DE96-477B-8AEF-E61E381E092D}" type="pres">
      <dgm:prSet presAssocID="{DFF2DF33-FF93-4A27-8E08-601385C2A72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loud"/>
        </a:ext>
      </dgm:extLst>
    </dgm:pt>
    <dgm:pt modelId="{00DE3730-1AE1-4BD1-B552-E2F731377E06}" type="pres">
      <dgm:prSet presAssocID="{DFF2DF33-FF93-4A27-8E08-601385C2A723}" presName="spaceRect" presStyleCnt="0"/>
      <dgm:spPr/>
    </dgm:pt>
    <dgm:pt modelId="{3FADAB00-56F4-4F16-83C8-8C509796D301}" type="pres">
      <dgm:prSet presAssocID="{DFF2DF33-FF93-4A27-8E08-601385C2A723}" presName="textRect" presStyleLbl="revTx" presStyleIdx="4" presStyleCnt="5">
        <dgm:presLayoutVars>
          <dgm:chMax val="1"/>
          <dgm:chPref val="1"/>
        </dgm:presLayoutVars>
      </dgm:prSet>
      <dgm:spPr/>
    </dgm:pt>
  </dgm:ptLst>
  <dgm:cxnLst>
    <dgm:cxn modelId="{D2C9CA0E-299C-4B07-BFA6-6E00D19FAD17}" srcId="{27489C42-04D3-4FD0-9CC5-1359BCDC3CDF}" destId="{DFF2DF33-FF93-4A27-8E08-601385C2A723}" srcOrd="4" destOrd="0" parTransId="{F824AD3F-4587-44ED-B8BA-5F8322B624BB}" sibTransId="{F617D710-2F0D-4B8B-A676-1150B6205C33}"/>
    <dgm:cxn modelId="{BE5AE412-41C6-4BE8-9BD6-841FF8556CFE}" type="presOf" srcId="{1C3EA1D5-B0BD-47AB-831A-B7CEAF094C73}" destId="{AD552686-F60A-40A5-A01F-9B0E6855DF86}" srcOrd="0" destOrd="0" presId="urn:microsoft.com/office/officeart/2018/2/layout/IconCircleList"/>
    <dgm:cxn modelId="{08F39335-89C4-4DFD-B4C9-DE96EC61B19E}" type="presOf" srcId="{27489C42-04D3-4FD0-9CC5-1359BCDC3CDF}" destId="{511A0D52-A1CC-4B49-B5DC-AB11910D6DAC}" srcOrd="0" destOrd="0" presId="urn:microsoft.com/office/officeart/2018/2/layout/IconCircleList"/>
    <dgm:cxn modelId="{F6367E41-8411-46C3-8FDD-5A5F6211A507}" type="presOf" srcId="{B6E824B4-3666-4E77-AB69-719685758BDC}" destId="{AF478FE1-6309-4138-ABA3-1CCA3EC99686}" srcOrd="0" destOrd="0" presId="urn:microsoft.com/office/officeart/2018/2/layout/IconCircleList"/>
    <dgm:cxn modelId="{93D12254-66EC-43C4-B124-7A14105084B0}" type="presOf" srcId="{9D0F7458-4168-44CD-B5EE-F3C3832A7D75}" destId="{F08DD37C-C690-4DE9-BC85-82A8C12A5E0F}" srcOrd="0" destOrd="0" presId="urn:microsoft.com/office/officeart/2018/2/layout/IconCircleList"/>
    <dgm:cxn modelId="{0CBF7C58-3D3B-40ED-B22C-C7D9F1CB74C0}" type="presOf" srcId="{DFF2DF33-FF93-4A27-8E08-601385C2A723}" destId="{3FADAB00-56F4-4F16-83C8-8C509796D301}" srcOrd="0" destOrd="0" presId="urn:microsoft.com/office/officeart/2018/2/layout/IconCircleList"/>
    <dgm:cxn modelId="{3282937F-FD6F-4C60-8846-329E02B8B8C2}" type="presOf" srcId="{0315AA27-9E79-4021-9CA5-6CE48D4290BD}" destId="{BB2DA909-7F02-439F-A234-3DC42A762926}" srcOrd="0" destOrd="0" presId="urn:microsoft.com/office/officeart/2018/2/layout/IconCircleList"/>
    <dgm:cxn modelId="{9375188B-F2AA-42B0-BF86-D4528E97F64B}" srcId="{27489C42-04D3-4FD0-9CC5-1359BCDC3CDF}" destId="{56029A8F-CCEC-4260-A572-83C9D28DB3E0}" srcOrd="1" destOrd="0" parTransId="{7055BB9A-7871-4EAD-A9F7-9F30492A79AA}" sibTransId="{1C3EA1D5-B0BD-47AB-831A-B7CEAF094C73}"/>
    <dgm:cxn modelId="{019A5A90-8C15-490B-B5AB-0A3A36E60B56}" srcId="{27489C42-04D3-4FD0-9CC5-1359BCDC3CDF}" destId="{9D0F7458-4168-44CD-B5EE-F3C3832A7D75}" srcOrd="3" destOrd="0" parTransId="{CCDC3919-332F-4457-A974-BB3A233E6D14}" sibTransId="{B6E824B4-3666-4E77-AB69-719685758BDC}"/>
    <dgm:cxn modelId="{09270E98-9E2E-4826-BDB3-BC3C50D06CC3}" type="presOf" srcId="{A5936374-3D12-4125-AEAE-14392A904570}" destId="{9D7A98D2-2A17-469B-B76B-3D3F36AF780C}" srcOrd="0" destOrd="0" presId="urn:microsoft.com/office/officeart/2018/2/layout/IconCircleList"/>
    <dgm:cxn modelId="{C5D7319C-3D46-4E9D-B27D-01326964E9ED}" type="presOf" srcId="{56029A8F-CCEC-4260-A572-83C9D28DB3E0}" destId="{935CC011-D2CC-418E-9D69-69C6E35150C8}" srcOrd="0" destOrd="0" presId="urn:microsoft.com/office/officeart/2018/2/layout/IconCircleList"/>
    <dgm:cxn modelId="{6B5F26B6-C083-4F86-8CC6-53B100ACDDC4}" srcId="{27489C42-04D3-4FD0-9CC5-1359BCDC3CDF}" destId="{7D0CA594-4FFB-42B2-AC90-E6A4AA9AFF59}" srcOrd="2" destOrd="0" parTransId="{44D1B74F-FF1C-4ECD-A574-2524C3BA5F93}" sibTransId="{0315AA27-9E79-4021-9CA5-6CE48D4290BD}"/>
    <dgm:cxn modelId="{4EAD43D8-25FB-4195-9CB1-34CEDAC2957C}" type="presOf" srcId="{7D0CA594-4FFB-42B2-AC90-E6A4AA9AFF59}" destId="{03A2A9E4-5E4E-4700-9124-898AE4D6EE61}" srcOrd="0" destOrd="0" presId="urn:microsoft.com/office/officeart/2018/2/layout/IconCircleList"/>
    <dgm:cxn modelId="{7845CEDA-0C0F-4ED4-A03A-74063B882A5D}" srcId="{27489C42-04D3-4FD0-9CC5-1359BCDC3CDF}" destId="{B1CAC238-FCC3-4A87-B053-F48F12113803}" srcOrd="0" destOrd="0" parTransId="{5B7CA7DE-9042-408B-91EA-CC74C59FEC90}" sibTransId="{A5936374-3D12-4125-AEAE-14392A904570}"/>
    <dgm:cxn modelId="{057AEBE4-2608-469B-ABDF-EB44ED7E9BF6}" type="presOf" srcId="{B1CAC238-FCC3-4A87-B053-F48F12113803}" destId="{F6538FC8-02C0-4BF7-ADDB-6B8DAB33AC58}" srcOrd="0" destOrd="0" presId="urn:microsoft.com/office/officeart/2018/2/layout/IconCircleList"/>
    <dgm:cxn modelId="{BD39C2A4-34B2-46C8-9B53-CD381AD7704B}" type="presParOf" srcId="{511A0D52-A1CC-4B49-B5DC-AB11910D6DAC}" destId="{8C15151E-3E24-484F-8244-EADC19DFB6FE}" srcOrd="0" destOrd="0" presId="urn:microsoft.com/office/officeart/2018/2/layout/IconCircleList"/>
    <dgm:cxn modelId="{DF7087E4-0647-454F-A928-D4E7C9DF940F}" type="presParOf" srcId="{8C15151E-3E24-484F-8244-EADC19DFB6FE}" destId="{3270522A-779B-4863-AAD1-5A2D76A53DD2}" srcOrd="0" destOrd="0" presId="urn:microsoft.com/office/officeart/2018/2/layout/IconCircleList"/>
    <dgm:cxn modelId="{4F1183FD-F43E-472D-8E25-C7B68B165F1A}" type="presParOf" srcId="{3270522A-779B-4863-AAD1-5A2D76A53DD2}" destId="{C600F476-0A44-4699-B0BA-1B0ABEEDF586}" srcOrd="0" destOrd="0" presId="urn:microsoft.com/office/officeart/2018/2/layout/IconCircleList"/>
    <dgm:cxn modelId="{CA38BF2B-14F9-4B4C-9535-1863F7C3C8B8}" type="presParOf" srcId="{3270522A-779B-4863-AAD1-5A2D76A53DD2}" destId="{650FC539-CCE5-4E9A-8195-1B9E77F96E8A}" srcOrd="1" destOrd="0" presId="urn:microsoft.com/office/officeart/2018/2/layout/IconCircleList"/>
    <dgm:cxn modelId="{A9A19EF9-17C4-4A0E-BCEA-C47D80D0537F}" type="presParOf" srcId="{3270522A-779B-4863-AAD1-5A2D76A53DD2}" destId="{016C6195-73DA-40F2-BF3A-F07625198C27}" srcOrd="2" destOrd="0" presId="urn:microsoft.com/office/officeart/2018/2/layout/IconCircleList"/>
    <dgm:cxn modelId="{09DEA51F-8FC9-4631-98EF-134AFA5EC9DF}" type="presParOf" srcId="{3270522A-779B-4863-AAD1-5A2D76A53DD2}" destId="{F6538FC8-02C0-4BF7-ADDB-6B8DAB33AC58}" srcOrd="3" destOrd="0" presId="urn:microsoft.com/office/officeart/2018/2/layout/IconCircleList"/>
    <dgm:cxn modelId="{2D8B9ED9-15F2-4CE5-B526-827F4F9C5839}" type="presParOf" srcId="{8C15151E-3E24-484F-8244-EADC19DFB6FE}" destId="{9D7A98D2-2A17-469B-B76B-3D3F36AF780C}" srcOrd="1" destOrd="0" presId="urn:microsoft.com/office/officeart/2018/2/layout/IconCircleList"/>
    <dgm:cxn modelId="{4A9DE189-C081-4331-874A-F2EF97BFF7C7}" type="presParOf" srcId="{8C15151E-3E24-484F-8244-EADC19DFB6FE}" destId="{03057712-61E4-4443-9C43-A04F77BDB778}" srcOrd="2" destOrd="0" presId="urn:microsoft.com/office/officeart/2018/2/layout/IconCircleList"/>
    <dgm:cxn modelId="{63FEC43D-7ECE-4492-99FE-646A6B4D8B6D}" type="presParOf" srcId="{03057712-61E4-4443-9C43-A04F77BDB778}" destId="{4B731E2D-8353-4770-BB38-0B9C876019A9}" srcOrd="0" destOrd="0" presId="urn:microsoft.com/office/officeart/2018/2/layout/IconCircleList"/>
    <dgm:cxn modelId="{19797022-79A5-4657-8D82-F2CAB9127F9C}" type="presParOf" srcId="{03057712-61E4-4443-9C43-A04F77BDB778}" destId="{3C4CA1C5-6F34-4F8E-98F6-0D8198C72B4C}" srcOrd="1" destOrd="0" presId="urn:microsoft.com/office/officeart/2018/2/layout/IconCircleList"/>
    <dgm:cxn modelId="{6BCEFE6A-9DDA-48CC-B587-077C27E0B24D}" type="presParOf" srcId="{03057712-61E4-4443-9C43-A04F77BDB778}" destId="{1E823708-8855-480D-AC08-D60FE9DCCDA7}" srcOrd="2" destOrd="0" presId="urn:microsoft.com/office/officeart/2018/2/layout/IconCircleList"/>
    <dgm:cxn modelId="{D84E07FA-566E-4252-862D-FED2B702C8AB}" type="presParOf" srcId="{03057712-61E4-4443-9C43-A04F77BDB778}" destId="{935CC011-D2CC-418E-9D69-69C6E35150C8}" srcOrd="3" destOrd="0" presId="urn:microsoft.com/office/officeart/2018/2/layout/IconCircleList"/>
    <dgm:cxn modelId="{8D29B50B-284B-43CF-A5B2-7816AC8B389F}" type="presParOf" srcId="{8C15151E-3E24-484F-8244-EADC19DFB6FE}" destId="{AD552686-F60A-40A5-A01F-9B0E6855DF86}" srcOrd="3" destOrd="0" presId="urn:microsoft.com/office/officeart/2018/2/layout/IconCircleList"/>
    <dgm:cxn modelId="{AF686197-A506-4EF7-9B68-58CE2A7D520A}" type="presParOf" srcId="{8C15151E-3E24-484F-8244-EADC19DFB6FE}" destId="{31CFA690-C000-424A-BE85-CE2032C986A0}" srcOrd="4" destOrd="0" presId="urn:microsoft.com/office/officeart/2018/2/layout/IconCircleList"/>
    <dgm:cxn modelId="{64ECE16C-506E-48B7-862C-AE3C25164020}" type="presParOf" srcId="{31CFA690-C000-424A-BE85-CE2032C986A0}" destId="{F2C571C9-7354-4115-8356-7069A6999D79}" srcOrd="0" destOrd="0" presId="urn:microsoft.com/office/officeart/2018/2/layout/IconCircleList"/>
    <dgm:cxn modelId="{6944C24D-D434-438C-B632-A590D9A929E4}" type="presParOf" srcId="{31CFA690-C000-424A-BE85-CE2032C986A0}" destId="{3B00FBF4-85A2-4F6A-948E-A727DDB63791}" srcOrd="1" destOrd="0" presId="urn:microsoft.com/office/officeart/2018/2/layout/IconCircleList"/>
    <dgm:cxn modelId="{F513FC9D-A7D2-4848-A375-D8FE66D5F7B8}" type="presParOf" srcId="{31CFA690-C000-424A-BE85-CE2032C986A0}" destId="{26C0E339-40A5-42B7-9BA3-BBFC85CA38A4}" srcOrd="2" destOrd="0" presId="urn:microsoft.com/office/officeart/2018/2/layout/IconCircleList"/>
    <dgm:cxn modelId="{69C93360-E8A8-4832-821F-04C0F6968803}" type="presParOf" srcId="{31CFA690-C000-424A-BE85-CE2032C986A0}" destId="{03A2A9E4-5E4E-4700-9124-898AE4D6EE61}" srcOrd="3" destOrd="0" presId="urn:microsoft.com/office/officeart/2018/2/layout/IconCircleList"/>
    <dgm:cxn modelId="{B413AB0F-5771-42C0-A9F6-8D6DCC1371D8}" type="presParOf" srcId="{8C15151E-3E24-484F-8244-EADC19DFB6FE}" destId="{BB2DA909-7F02-439F-A234-3DC42A762926}" srcOrd="5" destOrd="0" presId="urn:microsoft.com/office/officeart/2018/2/layout/IconCircleList"/>
    <dgm:cxn modelId="{5FA95A19-6EE7-4113-BAB4-73EC872E3C9C}" type="presParOf" srcId="{8C15151E-3E24-484F-8244-EADC19DFB6FE}" destId="{4DB783FF-824D-4EBD-A4B2-7A63008F7426}" srcOrd="6" destOrd="0" presId="urn:microsoft.com/office/officeart/2018/2/layout/IconCircleList"/>
    <dgm:cxn modelId="{948A4457-F928-4160-9471-3AFEC97416C1}" type="presParOf" srcId="{4DB783FF-824D-4EBD-A4B2-7A63008F7426}" destId="{EE861CB4-9D0F-4452-B57F-7878FF3A2AA3}" srcOrd="0" destOrd="0" presId="urn:microsoft.com/office/officeart/2018/2/layout/IconCircleList"/>
    <dgm:cxn modelId="{F03676A6-8CED-4F77-BF52-2030F6736599}" type="presParOf" srcId="{4DB783FF-824D-4EBD-A4B2-7A63008F7426}" destId="{7623B2D2-C68F-46AB-8499-977BD68E6FEB}" srcOrd="1" destOrd="0" presId="urn:microsoft.com/office/officeart/2018/2/layout/IconCircleList"/>
    <dgm:cxn modelId="{2A437209-3F56-44B4-A64B-E1FB687229E0}" type="presParOf" srcId="{4DB783FF-824D-4EBD-A4B2-7A63008F7426}" destId="{1D1B6CDA-A533-4C4F-921F-45F1782F6FE3}" srcOrd="2" destOrd="0" presId="urn:microsoft.com/office/officeart/2018/2/layout/IconCircleList"/>
    <dgm:cxn modelId="{217DA9DC-DFB7-40A5-8094-29B5E0052980}" type="presParOf" srcId="{4DB783FF-824D-4EBD-A4B2-7A63008F7426}" destId="{F08DD37C-C690-4DE9-BC85-82A8C12A5E0F}" srcOrd="3" destOrd="0" presId="urn:microsoft.com/office/officeart/2018/2/layout/IconCircleList"/>
    <dgm:cxn modelId="{7F7514AA-6625-461C-A843-12E27C2B1192}" type="presParOf" srcId="{8C15151E-3E24-484F-8244-EADC19DFB6FE}" destId="{AF478FE1-6309-4138-ABA3-1CCA3EC99686}" srcOrd="7" destOrd="0" presId="urn:microsoft.com/office/officeart/2018/2/layout/IconCircleList"/>
    <dgm:cxn modelId="{1FD71165-E890-4A6A-AF2A-77EAEC4377B4}" type="presParOf" srcId="{8C15151E-3E24-484F-8244-EADC19DFB6FE}" destId="{E7DDB9ED-3CC3-4D68-A45B-0737FD42CE50}" srcOrd="8" destOrd="0" presId="urn:microsoft.com/office/officeart/2018/2/layout/IconCircleList"/>
    <dgm:cxn modelId="{34F54D43-F92C-4BF3-98FE-7A7F931C51B2}" type="presParOf" srcId="{E7DDB9ED-3CC3-4D68-A45B-0737FD42CE50}" destId="{13B9A35A-637D-45E6-8ABA-FC36F0AFA00A}" srcOrd="0" destOrd="0" presId="urn:microsoft.com/office/officeart/2018/2/layout/IconCircleList"/>
    <dgm:cxn modelId="{155D6191-AA55-483D-8C24-669E85781953}" type="presParOf" srcId="{E7DDB9ED-3CC3-4D68-A45B-0737FD42CE50}" destId="{A51F78D1-DE96-477B-8AEF-E61E381E092D}" srcOrd="1" destOrd="0" presId="urn:microsoft.com/office/officeart/2018/2/layout/IconCircleList"/>
    <dgm:cxn modelId="{B9BF1182-528D-489E-9EF3-7DCDE45AEC50}" type="presParOf" srcId="{E7DDB9ED-3CC3-4D68-A45B-0737FD42CE50}" destId="{00DE3730-1AE1-4BD1-B552-E2F731377E06}" srcOrd="2" destOrd="0" presId="urn:microsoft.com/office/officeart/2018/2/layout/IconCircleList"/>
    <dgm:cxn modelId="{704ACA2E-B25A-48B2-A9FB-3055CB17191A}" type="presParOf" srcId="{E7DDB9ED-3CC3-4D68-A45B-0737FD42CE50}" destId="{3FADAB00-56F4-4F16-83C8-8C509796D301}"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6575E3E-05FC-4BCA-88C5-21F200CB6D32}" type="doc">
      <dgm:prSet loTypeId="urn:microsoft.com/office/officeart/2018/5/layout/IconLeaf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4BAACE89-9FA0-475E-B65B-989AF6A8D9E5}">
      <dgm:prSet/>
      <dgm:spPr/>
      <dgm:t>
        <a:bodyPr/>
        <a:lstStyle/>
        <a:p>
          <a:pPr>
            <a:lnSpc>
              <a:spcPct val="100000"/>
            </a:lnSpc>
            <a:defRPr cap="all"/>
          </a:pPr>
          <a:r>
            <a:rPr lang="en-US"/>
            <a:t>Deployment of resources using templates</a:t>
          </a:r>
        </a:p>
      </dgm:t>
    </dgm:pt>
    <dgm:pt modelId="{BDC50B50-4389-4142-B446-FA372D0BDDFF}" type="parTrans" cxnId="{DF356C93-13C8-4930-9B3F-A77F2254B656}">
      <dgm:prSet/>
      <dgm:spPr/>
      <dgm:t>
        <a:bodyPr/>
        <a:lstStyle/>
        <a:p>
          <a:endParaRPr lang="en-US"/>
        </a:p>
      </dgm:t>
    </dgm:pt>
    <dgm:pt modelId="{985335EA-BE77-4810-8188-9F54EF31ADA0}" type="sibTrans" cxnId="{DF356C93-13C8-4930-9B3F-A77F2254B656}">
      <dgm:prSet/>
      <dgm:spPr/>
      <dgm:t>
        <a:bodyPr/>
        <a:lstStyle/>
        <a:p>
          <a:endParaRPr lang="en-US"/>
        </a:p>
      </dgm:t>
    </dgm:pt>
    <dgm:pt modelId="{5D657F82-4CE2-4D2F-ACC6-156187A639B4}">
      <dgm:prSet/>
      <dgm:spPr/>
      <dgm:t>
        <a:bodyPr/>
        <a:lstStyle/>
        <a:p>
          <a:pPr>
            <a:lnSpc>
              <a:spcPct val="100000"/>
            </a:lnSpc>
            <a:defRPr cap="all"/>
          </a:pPr>
          <a:r>
            <a:rPr lang="en-US"/>
            <a:t>Resources are JSON objects</a:t>
          </a:r>
        </a:p>
      </dgm:t>
    </dgm:pt>
    <dgm:pt modelId="{2A315BA6-526F-4659-A984-105A8534FDBD}" type="parTrans" cxnId="{0BF3B66D-63D8-48CD-AA67-9B0531ED2416}">
      <dgm:prSet/>
      <dgm:spPr/>
      <dgm:t>
        <a:bodyPr/>
        <a:lstStyle/>
        <a:p>
          <a:endParaRPr lang="en-US"/>
        </a:p>
      </dgm:t>
    </dgm:pt>
    <dgm:pt modelId="{4F15AF31-46BB-44EA-91FE-4E266D84B64F}" type="sibTrans" cxnId="{0BF3B66D-63D8-48CD-AA67-9B0531ED2416}">
      <dgm:prSet/>
      <dgm:spPr/>
      <dgm:t>
        <a:bodyPr/>
        <a:lstStyle/>
        <a:p>
          <a:endParaRPr lang="en-US"/>
        </a:p>
      </dgm:t>
    </dgm:pt>
    <dgm:pt modelId="{90CA8094-4C77-47AB-8D3D-79FBBFA149DA}">
      <dgm:prSet/>
      <dgm:spPr/>
      <dgm:t>
        <a:bodyPr/>
        <a:lstStyle/>
        <a:p>
          <a:pPr>
            <a:lnSpc>
              <a:spcPct val="100000"/>
            </a:lnSpc>
            <a:defRPr cap="all"/>
          </a:pPr>
          <a:r>
            <a:rPr lang="en-US"/>
            <a:t>Customize the deployment parameterizing some of the property values</a:t>
          </a:r>
        </a:p>
      </dgm:t>
    </dgm:pt>
    <dgm:pt modelId="{58257160-4160-48FE-8857-D386BEFB2A6B}" type="parTrans" cxnId="{42F97D3B-E605-4855-87CC-2D5F41E358B9}">
      <dgm:prSet/>
      <dgm:spPr/>
      <dgm:t>
        <a:bodyPr/>
        <a:lstStyle/>
        <a:p>
          <a:endParaRPr lang="en-US"/>
        </a:p>
      </dgm:t>
    </dgm:pt>
    <dgm:pt modelId="{908004F3-9EED-48D8-89CA-D0628AEC45E2}" type="sibTrans" cxnId="{42F97D3B-E605-4855-87CC-2D5F41E358B9}">
      <dgm:prSet/>
      <dgm:spPr/>
      <dgm:t>
        <a:bodyPr/>
        <a:lstStyle/>
        <a:p>
          <a:endParaRPr lang="en-US"/>
        </a:p>
      </dgm:t>
    </dgm:pt>
    <dgm:pt modelId="{5314134F-AC92-4701-AA2E-96A358C0ED07}">
      <dgm:prSet/>
      <dgm:spPr/>
      <dgm:t>
        <a:bodyPr/>
        <a:lstStyle/>
        <a:p>
          <a:pPr>
            <a:lnSpc>
              <a:spcPct val="100000"/>
            </a:lnSpc>
            <a:defRPr cap="all"/>
          </a:pPr>
          <a:r>
            <a:rPr lang="en-US"/>
            <a:t>Very powerful; deploy large and complex architectures</a:t>
          </a:r>
        </a:p>
      </dgm:t>
    </dgm:pt>
    <dgm:pt modelId="{C3983735-84B7-495B-A557-7C82316826DB}" type="parTrans" cxnId="{85094B58-159B-448A-B200-AC332136A3F7}">
      <dgm:prSet/>
      <dgm:spPr/>
      <dgm:t>
        <a:bodyPr/>
        <a:lstStyle/>
        <a:p>
          <a:endParaRPr lang="en-US"/>
        </a:p>
      </dgm:t>
    </dgm:pt>
    <dgm:pt modelId="{C3932B7B-97FB-430D-BC75-5AE8E5C4009F}" type="sibTrans" cxnId="{85094B58-159B-448A-B200-AC332136A3F7}">
      <dgm:prSet/>
      <dgm:spPr/>
      <dgm:t>
        <a:bodyPr/>
        <a:lstStyle/>
        <a:p>
          <a:endParaRPr lang="en-US"/>
        </a:p>
      </dgm:t>
    </dgm:pt>
    <dgm:pt modelId="{3487AE74-CF18-4F25-9704-E178AD1F65EA}">
      <dgm:prSet/>
      <dgm:spPr/>
      <dgm:t>
        <a:bodyPr/>
        <a:lstStyle/>
        <a:p>
          <a:pPr>
            <a:lnSpc>
              <a:spcPct val="100000"/>
            </a:lnSpc>
            <a:defRPr cap="all"/>
          </a:pPr>
          <a:r>
            <a:rPr lang="en-US"/>
            <a:t>Authoring is not for the faint of heart</a:t>
          </a:r>
        </a:p>
      </dgm:t>
    </dgm:pt>
    <dgm:pt modelId="{4863B56B-D171-431C-AC5D-9F9948BDB80A}" type="parTrans" cxnId="{D228E526-E6D1-44EE-B1BA-FE601FFA7724}">
      <dgm:prSet/>
      <dgm:spPr/>
      <dgm:t>
        <a:bodyPr/>
        <a:lstStyle/>
        <a:p>
          <a:endParaRPr lang="en-US"/>
        </a:p>
      </dgm:t>
    </dgm:pt>
    <dgm:pt modelId="{214100F7-AB05-414A-BE6D-8A1DEBDAAE3F}" type="sibTrans" cxnId="{D228E526-E6D1-44EE-B1BA-FE601FFA7724}">
      <dgm:prSet/>
      <dgm:spPr/>
      <dgm:t>
        <a:bodyPr/>
        <a:lstStyle/>
        <a:p>
          <a:endParaRPr lang="en-US"/>
        </a:p>
      </dgm:t>
    </dgm:pt>
    <dgm:pt modelId="{2455D6A4-74F4-469C-9723-D5560015746B}">
      <dgm:prSet/>
      <dgm:spPr/>
      <dgm:t>
        <a:bodyPr/>
        <a:lstStyle/>
        <a:p>
          <a:pPr>
            <a:lnSpc>
              <a:spcPct val="100000"/>
            </a:lnSpc>
            <a:defRPr cap="all"/>
          </a:pPr>
          <a:r>
            <a:rPr lang="en-US"/>
            <a:t>Source Control</a:t>
          </a:r>
        </a:p>
      </dgm:t>
    </dgm:pt>
    <dgm:pt modelId="{77D6787D-5C63-42A6-AD5C-6508AB43B432}" type="parTrans" cxnId="{F8E9FE5B-E8E6-4D11-ADF5-BF982029E436}">
      <dgm:prSet/>
      <dgm:spPr/>
      <dgm:t>
        <a:bodyPr/>
        <a:lstStyle/>
        <a:p>
          <a:endParaRPr lang="en-US"/>
        </a:p>
      </dgm:t>
    </dgm:pt>
    <dgm:pt modelId="{E71A580C-3652-4481-9FAB-C1D4B89EC632}" type="sibTrans" cxnId="{F8E9FE5B-E8E6-4D11-ADF5-BF982029E436}">
      <dgm:prSet/>
      <dgm:spPr/>
      <dgm:t>
        <a:bodyPr/>
        <a:lstStyle/>
        <a:p>
          <a:endParaRPr lang="en-US"/>
        </a:p>
      </dgm:t>
    </dgm:pt>
    <dgm:pt modelId="{46AF51EA-E77F-4123-8ABA-094D584D4072}" type="pres">
      <dgm:prSet presAssocID="{36575E3E-05FC-4BCA-88C5-21F200CB6D32}" presName="root" presStyleCnt="0">
        <dgm:presLayoutVars>
          <dgm:dir/>
          <dgm:resizeHandles val="exact"/>
        </dgm:presLayoutVars>
      </dgm:prSet>
      <dgm:spPr/>
    </dgm:pt>
    <dgm:pt modelId="{B1220561-5A72-4593-9790-6B66E439CEEE}" type="pres">
      <dgm:prSet presAssocID="{4BAACE89-9FA0-475E-B65B-989AF6A8D9E5}" presName="compNode" presStyleCnt="0"/>
      <dgm:spPr/>
    </dgm:pt>
    <dgm:pt modelId="{0A1566FE-66AE-4077-8B0C-3FB2C1BB42EC}" type="pres">
      <dgm:prSet presAssocID="{4BAACE89-9FA0-475E-B65B-989AF6A8D9E5}" presName="iconBgRect" presStyleLbl="bgShp" presStyleIdx="0" presStyleCnt="6"/>
      <dgm:spPr>
        <a:prstGeom prst="round2DiagRect">
          <a:avLst>
            <a:gd name="adj1" fmla="val 29727"/>
            <a:gd name="adj2" fmla="val 0"/>
          </a:avLst>
        </a:prstGeom>
      </dgm:spPr>
    </dgm:pt>
    <dgm:pt modelId="{491234ED-4157-49DE-973D-5AC9C89B8793}" type="pres">
      <dgm:prSet presAssocID="{4BAACE89-9FA0-475E-B65B-989AF6A8D9E5}"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newableEnergy"/>
        </a:ext>
      </dgm:extLst>
    </dgm:pt>
    <dgm:pt modelId="{6C89447F-9545-47A2-80CC-CB071EF639A8}" type="pres">
      <dgm:prSet presAssocID="{4BAACE89-9FA0-475E-B65B-989AF6A8D9E5}" presName="spaceRect" presStyleCnt="0"/>
      <dgm:spPr/>
    </dgm:pt>
    <dgm:pt modelId="{F101E227-09DF-468C-92D5-4AF9D1C36618}" type="pres">
      <dgm:prSet presAssocID="{4BAACE89-9FA0-475E-B65B-989AF6A8D9E5}" presName="textRect" presStyleLbl="revTx" presStyleIdx="0" presStyleCnt="6">
        <dgm:presLayoutVars>
          <dgm:chMax val="1"/>
          <dgm:chPref val="1"/>
        </dgm:presLayoutVars>
      </dgm:prSet>
      <dgm:spPr/>
    </dgm:pt>
    <dgm:pt modelId="{83538643-7E43-4B55-9CCB-5CD1ECDE05E5}" type="pres">
      <dgm:prSet presAssocID="{985335EA-BE77-4810-8188-9F54EF31ADA0}" presName="sibTrans" presStyleCnt="0"/>
      <dgm:spPr/>
    </dgm:pt>
    <dgm:pt modelId="{635AF369-C9DA-4CC6-8735-B2B930DB08DB}" type="pres">
      <dgm:prSet presAssocID="{5D657F82-4CE2-4D2F-ACC6-156187A639B4}" presName="compNode" presStyleCnt="0"/>
      <dgm:spPr/>
    </dgm:pt>
    <dgm:pt modelId="{4EBBE318-6D1B-41D3-8FAF-757E3DBB6C35}" type="pres">
      <dgm:prSet presAssocID="{5D657F82-4CE2-4D2F-ACC6-156187A639B4}" presName="iconBgRect" presStyleLbl="bgShp" presStyleIdx="1" presStyleCnt="6"/>
      <dgm:spPr>
        <a:prstGeom prst="round2DiagRect">
          <a:avLst>
            <a:gd name="adj1" fmla="val 29727"/>
            <a:gd name="adj2" fmla="val 0"/>
          </a:avLst>
        </a:prstGeom>
      </dgm:spPr>
    </dgm:pt>
    <dgm:pt modelId="{0292CCDE-FAC1-41AA-A7E2-DC9640CAE4FD}" type="pres">
      <dgm:prSet presAssocID="{5D657F82-4CE2-4D2F-ACC6-156187A639B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rystals"/>
        </a:ext>
      </dgm:extLst>
    </dgm:pt>
    <dgm:pt modelId="{C19C2D6E-BFAB-4429-8FF6-53D2BEF456FC}" type="pres">
      <dgm:prSet presAssocID="{5D657F82-4CE2-4D2F-ACC6-156187A639B4}" presName="spaceRect" presStyleCnt="0"/>
      <dgm:spPr/>
    </dgm:pt>
    <dgm:pt modelId="{48D7CA62-C8A7-4DC5-A29A-E4023FAF6191}" type="pres">
      <dgm:prSet presAssocID="{5D657F82-4CE2-4D2F-ACC6-156187A639B4}" presName="textRect" presStyleLbl="revTx" presStyleIdx="1" presStyleCnt="6">
        <dgm:presLayoutVars>
          <dgm:chMax val="1"/>
          <dgm:chPref val="1"/>
        </dgm:presLayoutVars>
      </dgm:prSet>
      <dgm:spPr/>
    </dgm:pt>
    <dgm:pt modelId="{961959C2-DFAF-4D3B-B8ED-73FF53DCC4B7}" type="pres">
      <dgm:prSet presAssocID="{4F15AF31-46BB-44EA-91FE-4E266D84B64F}" presName="sibTrans" presStyleCnt="0"/>
      <dgm:spPr/>
    </dgm:pt>
    <dgm:pt modelId="{5B4D637D-26C4-4B6E-BE42-89B4DA034902}" type="pres">
      <dgm:prSet presAssocID="{90CA8094-4C77-47AB-8D3D-79FBBFA149DA}" presName="compNode" presStyleCnt="0"/>
      <dgm:spPr/>
    </dgm:pt>
    <dgm:pt modelId="{7D4CB024-2F78-4843-AC49-A6850A39DFEA}" type="pres">
      <dgm:prSet presAssocID="{90CA8094-4C77-47AB-8D3D-79FBBFA149DA}" presName="iconBgRect" presStyleLbl="bgShp" presStyleIdx="2" presStyleCnt="6"/>
      <dgm:spPr>
        <a:prstGeom prst="round2DiagRect">
          <a:avLst>
            <a:gd name="adj1" fmla="val 29727"/>
            <a:gd name="adj2" fmla="val 0"/>
          </a:avLst>
        </a:prstGeom>
      </dgm:spPr>
    </dgm:pt>
    <dgm:pt modelId="{3554197F-E6CB-4614-9F34-51F3A5CA1AFB}" type="pres">
      <dgm:prSet presAssocID="{90CA8094-4C77-47AB-8D3D-79FBBFA149D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aint"/>
        </a:ext>
      </dgm:extLst>
    </dgm:pt>
    <dgm:pt modelId="{3A0FA25F-E3D8-4461-911B-6C7170F7F617}" type="pres">
      <dgm:prSet presAssocID="{90CA8094-4C77-47AB-8D3D-79FBBFA149DA}" presName="spaceRect" presStyleCnt="0"/>
      <dgm:spPr/>
    </dgm:pt>
    <dgm:pt modelId="{EC763891-AE2A-4FB7-8C53-17442B8A3C20}" type="pres">
      <dgm:prSet presAssocID="{90CA8094-4C77-47AB-8D3D-79FBBFA149DA}" presName="textRect" presStyleLbl="revTx" presStyleIdx="2" presStyleCnt="6">
        <dgm:presLayoutVars>
          <dgm:chMax val="1"/>
          <dgm:chPref val="1"/>
        </dgm:presLayoutVars>
      </dgm:prSet>
      <dgm:spPr/>
    </dgm:pt>
    <dgm:pt modelId="{1EAA4092-07C8-41E1-90D1-43FB174CDB0E}" type="pres">
      <dgm:prSet presAssocID="{908004F3-9EED-48D8-89CA-D0628AEC45E2}" presName="sibTrans" presStyleCnt="0"/>
      <dgm:spPr/>
    </dgm:pt>
    <dgm:pt modelId="{C1621459-65F6-436B-AE1F-F7D4CEC1C89F}" type="pres">
      <dgm:prSet presAssocID="{5314134F-AC92-4701-AA2E-96A358C0ED07}" presName="compNode" presStyleCnt="0"/>
      <dgm:spPr/>
    </dgm:pt>
    <dgm:pt modelId="{C26C169B-0C98-4A16-BF79-C7F432C6DE16}" type="pres">
      <dgm:prSet presAssocID="{5314134F-AC92-4701-AA2E-96A358C0ED07}" presName="iconBgRect" presStyleLbl="bgShp" presStyleIdx="3" presStyleCnt="6"/>
      <dgm:spPr>
        <a:prstGeom prst="round2DiagRect">
          <a:avLst>
            <a:gd name="adj1" fmla="val 29727"/>
            <a:gd name="adj2" fmla="val 0"/>
          </a:avLst>
        </a:prstGeom>
      </dgm:spPr>
    </dgm:pt>
    <dgm:pt modelId="{BDCAF43C-B4BE-44C6-8C58-49F176C2C412}" type="pres">
      <dgm:prSet presAssocID="{5314134F-AC92-4701-AA2E-96A358C0ED0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5244AC4F-5E9A-4139-AE00-7E7FC129A316}" type="pres">
      <dgm:prSet presAssocID="{5314134F-AC92-4701-AA2E-96A358C0ED07}" presName="spaceRect" presStyleCnt="0"/>
      <dgm:spPr/>
    </dgm:pt>
    <dgm:pt modelId="{7160CBD3-F241-4649-B85C-D3D82B605A26}" type="pres">
      <dgm:prSet presAssocID="{5314134F-AC92-4701-AA2E-96A358C0ED07}" presName="textRect" presStyleLbl="revTx" presStyleIdx="3" presStyleCnt="6">
        <dgm:presLayoutVars>
          <dgm:chMax val="1"/>
          <dgm:chPref val="1"/>
        </dgm:presLayoutVars>
      </dgm:prSet>
      <dgm:spPr/>
    </dgm:pt>
    <dgm:pt modelId="{6D32D894-8C57-4AE5-AC9B-B0C0DF43E593}" type="pres">
      <dgm:prSet presAssocID="{C3932B7B-97FB-430D-BC75-5AE8E5C4009F}" presName="sibTrans" presStyleCnt="0"/>
      <dgm:spPr/>
    </dgm:pt>
    <dgm:pt modelId="{05EA2CF9-8990-47FD-9B4F-535441C3F0D9}" type="pres">
      <dgm:prSet presAssocID="{3487AE74-CF18-4F25-9704-E178AD1F65EA}" presName="compNode" presStyleCnt="0"/>
      <dgm:spPr/>
    </dgm:pt>
    <dgm:pt modelId="{48CCFDAD-AB07-47D9-93AF-8B52861C3F6C}" type="pres">
      <dgm:prSet presAssocID="{3487AE74-CF18-4F25-9704-E178AD1F65EA}" presName="iconBgRect" presStyleLbl="bgShp" presStyleIdx="4" presStyleCnt="6"/>
      <dgm:spPr>
        <a:prstGeom prst="round2DiagRect">
          <a:avLst>
            <a:gd name="adj1" fmla="val 29727"/>
            <a:gd name="adj2" fmla="val 0"/>
          </a:avLst>
        </a:prstGeom>
      </dgm:spPr>
    </dgm:pt>
    <dgm:pt modelId="{DE69C2E3-AD75-4E83-BB50-B843D2C79A45}" type="pres">
      <dgm:prSet presAssocID="{3487AE74-CF18-4F25-9704-E178AD1F65EA}"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rt Organ"/>
        </a:ext>
      </dgm:extLst>
    </dgm:pt>
    <dgm:pt modelId="{55928FCA-7599-449F-8BC0-BE3791F1AA7A}" type="pres">
      <dgm:prSet presAssocID="{3487AE74-CF18-4F25-9704-E178AD1F65EA}" presName="spaceRect" presStyleCnt="0"/>
      <dgm:spPr/>
    </dgm:pt>
    <dgm:pt modelId="{35C5A386-8CD3-451A-BF74-56F2D5A778B7}" type="pres">
      <dgm:prSet presAssocID="{3487AE74-CF18-4F25-9704-E178AD1F65EA}" presName="textRect" presStyleLbl="revTx" presStyleIdx="4" presStyleCnt="6">
        <dgm:presLayoutVars>
          <dgm:chMax val="1"/>
          <dgm:chPref val="1"/>
        </dgm:presLayoutVars>
      </dgm:prSet>
      <dgm:spPr/>
    </dgm:pt>
    <dgm:pt modelId="{B31489B4-8B23-4242-AC6C-367A1349D9A4}" type="pres">
      <dgm:prSet presAssocID="{214100F7-AB05-414A-BE6D-8A1DEBDAAE3F}" presName="sibTrans" presStyleCnt="0"/>
      <dgm:spPr/>
    </dgm:pt>
    <dgm:pt modelId="{FF4B3BBD-ACEE-4C81-B706-EC12EE0AE419}" type="pres">
      <dgm:prSet presAssocID="{2455D6A4-74F4-469C-9723-D5560015746B}" presName="compNode" presStyleCnt="0"/>
      <dgm:spPr/>
    </dgm:pt>
    <dgm:pt modelId="{CEF326E4-3F97-499A-B5D7-DA4F988BE758}" type="pres">
      <dgm:prSet presAssocID="{2455D6A4-74F4-469C-9723-D5560015746B}" presName="iconBgRect" presStyleLbl="bgShp" presStyleIdx="5" presStyleCnt="6"/>
      <dgm:spPr>
        <a:prstGeom prst="round2DiagRect">
          <a:avLst>
            <a:gd name="adj1" fmla="val 29727"/>
            <a:gd name="adj2" fmla="val 0"/>
          </a:avLst>
        </a:prstGeom>
      </dgm:spPr>
    </dgm:pt>
    <dgm:pt modelId="{9ECD7583-7CC6-465A-9E82-38D07E148027}" type="pres">
      <dgm:prSet presAssocID="{2455D6A4-74F4-469C-9723-D5560015746B}"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Checklist"/>
        </a:ext>
      </dgm:extLst>
    </dgm:pt>
    <dgm:pt modelId="{05D1CBBC-E5C6-48EF-99AF-3B89AB5293BD}" type="pres">
      <dgm:prSet presAssocID="{2455D6A4-74F4-469C-9723-D5560015746B}" presName="spaceRect" presStyleCnt="0"/>
      <dgm:spPr/>
    </dgm:pt>
    <dgm:pt modelId="{B069ADA6-ACBB-4A6E-BD94-D0D549796223}" type="pres">
      <dgm:prSet presAssocID="{2455D6A4-74F4-469C-9723-D5560015746B}" presName="textRect" presStyleLbl="revTx" presStyleIdx="5" presStyleCnt="6">
        <dgm:presLayoutVars>
          <dgm:chMax val="1"/>
          <dgm:chPref val="1"/>
        </dgm:presLayoutVars>
      </dgm:prSet>
      <dgm:spPr/>
    </dgm:pt>
  </dgm:ptLst>
  <dgm:cxnLst>
    <dgm:cxn modelId="{3367200F-200D-417C-9F5D-63A0E37CC0B5}" type="presOf" srcId="{3487AE74-CF18-4F25-9704-E178AD1F65EA}" destId="{35C5A386-8CD3-451A-BF74-56F2D5A778B7}" srcOrd="0" destOrd="0" presId="urn:microsoft.com/office/officeart/2018/5/layout/IconLeafLabelList"/>
    <dgm:cxn modelId="{078F5810-453C-4B8C-9FA9-1C7A4CCE6977}" type="presOf" srcId="{90CA8094-4C77-47AB-8D3D-79FBBFA149DA}" destId="{EC763891-AE2A-4FB7-8C53-17442B8A3C20}" srcOrd="0" destOrd="0" presId="urn:microsoft.com/office/officeart/2018/5/layout/IconLeafLabelList"/>
    <dgm:cxn modelId="{D228E526-E6D1-44EE-B1BA-FE601FFA7724}" srcId="{36575E3E-05FC-4BCA-88C5-21F200CB6D32}" destId="{3487AE74-CF18-4F25-9704-E178AD1F65EA}" srcOrd="4" destOrd="0" parTransId="{4863B56B-D171-431C-AC5D-9F9948BDB80A}" sibTransId="{214100F7-AB05-414A-BE6D-8A1DEBDAAE3F}"/>
    <dgm:cxn modelId="{3AC73B33-24CA-4F51-B66C-8B7D76E68C33}" type="presOf" srcId="{2455D6A4-74F4-469C-9723-D5560015746B}" destId="{B069ADA6-ACBB-4A6E-BD94-D0D549796223}" srcOrd="0" destOrd="0" presId="urn:microsoft.com/office/officeart/2018/5/layout/IconLeafLabelList"/>
    <dgm:cxn modelId="{42F97D3B-E605-4855-87CC-2D5F41E358B9}" srcId="{36575E3E-05FC-4BCA-88C5-21F200CB6D32}" destId="{90CA8094-4C77-47AB-8D3D-79FBBFA149DA}" srcOrd="2" destOrd="0" parTransId="{58257160-4160-48FE-8857-D386BEFB2A6B}" sibTransId="{908004F3-9EED-48D8-89CA-D0628AEC45E2}"/>
    <dgm:cxn modelId="{706D2D3E-1F6C-4276-ADD9-3D0EB84E9D8B}" type="presOf" srcId="{36575E3E-05FC-4BCA-88C5-21F200CB6D32}" destId="{46AF51EA-E77F-4123-8ABA-094D584D4072}" srcOrd="0" destOrd="0" presId="urn:microsoft.com/office/officeart/2018/5/layout/IconLeafLabelList"/>
    <dgm:cxn modelId="{F8E9FE5B-E8E6-4D11-ADF5-BF982029E436}" srcId="{36575E3E-05FC-4BCA-88C5-21F200CB6D32}" destId="{2455D6A4-74F4-469C-9723-D5560015746B}" srcOrd="5" destOrd="0" parTransId="{77D6787D-5C63-42A6-AD5C-6508AB43B432}" sibTransId="{E71A580C-3652-4481-9FAB-C1D4B89EC632}"/>
    <dgm:cxn modelId="{145EBD62-C3A8-4119-8D0C-53DD4814141C}" type="presOf" srcId="{4BAACE89-9FA0-475E-B65B-989AF6A8D9E5}" destId="{F101E227-09DF-468C-92D5-4AF9D1C36618}" srcOrd="0" destOrd="0" presId="urn:microsoft.com/office/officeart/2018/5/layout/IconLeafLabelList"/>
    <dgm:cxn modelId="{0BF3B66D-63D8-48CD-AA67-9B0531ED2416}" srcId="{36575E3E-05FC-4BCA-88C5-21F200CB6D32}" destId="{5D657F82-4CE2-4D2F-ACC6-156187A639B4}" srcOrd="1" destOrd="0" parTransId="{2A315BA6-526F-4659-A984-105A8534FDBD}" sibTransId="{4F15AF31-46BB-44EA-91FE-4E266D84B64F}"/>
    <dgm:cxn modelId="{622DDB6E-C653-4A91-8E19-D8E794238AFB}" type="presOf" srcId="{5314134F-AC92-4701-AA2E-96A358C0ED07}" destId="{7160CBD3-F241-4649-B85C-D3D82B605A26}" srcOrd="0" destOrd="0" presId="urn:microsoft.com/office/officeart/2018/5/layout/IconLeafLabelList"/>
    <dgm:cxn modelId="{85094B58-159B-448A-B200-AC332136A3F7}" srcId="{36575E3E-05FC-4BCA-88C5-21F200CB6D32}" destId="{5314134F-AC92-4701-AA2E-96A358C0ED07}" srcOrd="3" destOrd="0" parTransId="{C3983735-84B7-495B-A557-7C82316826DB}" sibTransId="{C3932B7B-97FB-430D-BC75-5AE8E5C4009F}"/>
    <dgm:cxn modelId="{DF356C93-13C8-4930-9B3F-A77F2254B656}" srcId="{36575E3E-05FC-4BCA-88C5-21F200CB6D32}" destId="{4BAACE89-9FA0-475E-B65B-989AF6A8D9E5}" srcOrd="0" destOrd="0" parTransId="{BDC50B50-4389-4142-B446-FA372D0BDDFF}" sibTransId="{985335EA-BE77-4810-8188-9F54EF31ADA0}"/>
    <dgm:cxn modelId="{B7D5F79B-623D-4B4E-A5EA-C422D2E960F7}" type="presOf" srcId="{5D657F82-4CE2-4D2F-ACC6-156187A639B4}" destId="{48D7CA62-C8A7-4DC5-A29A-E4023FAF6191}" srcOrd="0" destOrd="0" presId="urn:microsoft.com/office/officeart/2018/5/layout/IconLeafLabelList"/>
    <dgm:cxn modelId="{DD187F07-7CB3-4560-B5A9-859F0500E2E3}" type="presParOf" srcId="{46AF51EA-E77F-4123-8ABA-094D584D4072}" destId="{B1220561-5A72-4593-9790-6B66E439CEEE}" srcOrd="0" destOrd="0" presId="urn:microsoft.com/office/officeart/2018/5/layout/IconLeafLabelList"/>
    <dgm:cxn modelId="{819D447E-11D4-48B0-B9E6-1E9C7D754301}" type="presParOf" srcId="{B1220561-5A72-4593-9790-6B66E439CEEE}" destId="{0A1566FE-66AE-4077-8B0C-3FB2C1BB42EC}" srcOrd="0" destOrd="0" presId="urn:microsoft.com/office/officeart/2018/5/layout/IconLeafLabelList"/>
    <dgm:cxn modelId="{A217E32A-4191-4F39-BBB3-CCC1841F2C2A}" type="presParOf" srcId="{B1220561-5A72-4593-9790-6B66E439CEEE}" destId="{491234ED-4157-49DE-973D-5AC9C89B8793}" srcOrd="1" destOrd="0" presId="urn:microsoft.com/office/officeart/2018/5/layout/IconLeafLabelList"/>
    <dgm:cxn modelId="{7FD55334-8698-4065-99E7-26D22BCFCD3C}" type="presParOf" srcId="{B1220561-5A72-4593-9790-6B66E439CEEE}" destId="{6C89447F-9545-47A2-80CC-CB071EF639A8}" srcOrd="2" destOrd="0" presId="urn:microsoft.com/office/officeart/2018/5/layout/IconLeafLabelList"/>
    <dgm:cxn modelId="{F4DDF72E-944D-4C5D-84B8-8829F174AF5B}" type="presParOf" srcId="{B1220561-5A72-4593-9790-6B66E439CEEE}" destId="{F101E227-09DF-468C-92D5-4AF9D1C36618}" srcOrd="3" destOrd="0" presId="urn:microsoft.com/office/officeart/2018/5/layout/IconLeafLabelList"/>
    <dgm:cxn modelId="{4A76FD78-333E-4E63-B5BC-6020DC5BC418}" type="presParOf" srcId="{46AF51EA-E77F-4123-8ABA-094D584D4072}" destId="{83538643-7E43-4B55-9CCB-5CD1ECDE05E5}" srcOrd="1" destOrd="0" presId="urn:microsoft.com/office/officeart/2018/5/layout/IconLeafLabelList"/>
    <dgm:cxn modelId="{7217EA62-C3BC-44A2-BA6A-446C4751AC21}" type="presParOf" srcId="{46AF51EA-E77F-4123-8ABA-094D584D4072}" destId="{635AF369-C9DA-4CC6-8735-B2B930DB08DB}" srcOrd="2" destOrd="0" presId="urn:microsoft.com/office/officeart/2018/5/layout/IconLeafLabelList"/>
    <dgm:cxn modelId="{1C3442F0-44B4-472E-A7E7-9D405D035740}" type="presParOf" srcId="{635AF369-C9DA-4CC6-8735-B2B930DB08DB}" destId="{4EBBE318-6D1B-41D3-8FAF-757E3DBB6C35}" srcOrd="0" destOrd="0" presId="urn:microsoft.com/office/officeart/2018/5/layout/IconLeafLabelList"/>
    <dgm:cxn modelId="{8CFA3274-D68D-4752-964F-E319256911AF}" type="presParOf" srcId="{635AF369-C9DA-4CC6-8735-B2B930DB08DB}" destId="{0292CCDE-FAC1-41AA-A7E2-DC9640CAE4FD}" srcOrd="1" destOrd="0" presId="urn:microsoft.com/office/officeart/2018/5/layout/IconLeafLabelList"/>
    <dgm:cxn modelId="{7B548E1B-F1F8-4B7E-9085-2D1CF2BB53F9}" type="presParOf" srcId="{635AF369-C9DA-4CC6-8735-B2B930DB08DB}" destId="{C19C2D6E-BFAB-4429-8FF6-53D2BEF456FC}" srcOrd="2" destOrd="0" presId="urn:microsoft.com/office/officeart/2018/5/layout/IconLeafLabelList"/>
    <dgm:cxn modelId="{45CA3643-451D-4293-9FBB-AA320A8D819A}" type="presParOf" srcId="{635AF369-C9DA-4CC6-8735-B2B930DB08DB}" destId="{48D7CA62-C8A7-4DC5-A29A-E4023FAF6191}" srcOrd="3" destOrd="0" presId="urn:microsoft.com/office/officeart/2018/5/layout/IconLeafLabelList"/>
    <dgm:cxn modelId="{0A587C51-38CB-4416-BD8A-6BD6190A3FEA}" type="presParOf" srcId="{46AF51EA-E77F-4123-8ABA-094D584D4072}" destId="{961959C2-DFAF-4D3B-B8ED-73FF53DCC4B7}" srcOrd="3" destOrd="0" presId="urn:microsoft.com/office/officeart/2018/5/layout/IconLeafLabelList"/>
    <dgm:cxn modelId="{9B99DA89-F677-4A1C-9A5C-6E679BE65CE5}" type="presParOf" srcId="{46AF51EA-E77F-4123-8ABA-094D584D4072}" destId="{5B4D637D-26C4-4B6E-BE42-89B4DA034902}" srcOrd="4" destOrd="0" presId="urn:microsoft.com/office/officeart/2018/5/layout/IconLeafLabelList"/>
    <dgm:cxn modelId="{D74CA9D1-610E-4E3F-BC6C-727732C0AE73}" type="presParOf" srcId="{5B4D637D-26C4-4B6E-BE42-89B4DA034902}" destId="{7D4CB024-2F78-4843-AC49-A6850A39DFEA}" srcOrd="0" destOrd="0" presId="urn:microsoft.com/office/officeart/2018/5/layout/IconLeafLabelList"/>
    <dgm:cxn modelId="{D290EC0F-BB78-4D6A-9FE1-2D103E30A9D0}" type="presParOf" srcId="{5B4D637D-26C4-4B6E-BE42-89B4DA034902}" destId="{3554197F-E6CB-4614-9F34-51F3A5CA1AFB}" srcOrd="1" destOrd="0" presId="urn:microsoft.com/office/officeart/2018/5/layout/IconLeafLabelList"/>
    <dgm:cxn modelId="{2BB2755E-2A6C-4F06-A106-81BC46E8E48A}" type="presParOf" srcId="{5B4D637D-26C4-4B6E-BE42-89B4DA034902}" destId="{3A0FA25F-E3D8-4461-911B-6C7170F7F617}" srcOrd="2" destOrd="0" presId="urn:microsoft.com/office/officeart/2018/5/layout/IconLeafLabelList"/>
    <dgm:cxn modelId="{F6CBB4F1-41A7-4109-B886-295F14B93EF8}" type="presParOf" srcId="{5B4D637D-26C4-4B6E-BE42-89B4DA034902}" destId="{EC763891-AE2A-4FB7-8C53-17442B8A3C20}" srcOrd="3" destOrd="0" presId="urn:microsoft.com/office/officeart/2018/5/layout/IconLeafLabelList"/>
    <dgm:cxn modelId="{CF008AF9-205B-44E7-B573-D11B30BA478E}" type="presParOf" srcId="{46AF51EA-E77F-4123-8ABA-094D584D4072}" destId="{1EAA4092-07C8-41E1-90D1-43FB174CDB0E}" srcOrd="5" destOrd="0" presId="urn:microsoft.com/office/officeart/2018/5/layout/IconLeafLabelList"/>
    <dgm:cxn modelId="{53BB63C9-24FF-4973-A7E4-24067A16AEFE}" type="presParOf" srcId="{46AF51EA-E77F-4123-8ABA-094D584D4072}" destId="{C1621459-65F6-436B-AE1F-F7D4CEC1C89F}" srcOrd="6" destOrd="0" presId="urn:microsoft.com/office/officeart/2018/5/layout/IconLeafLabelList"/>
    <dgm:cxn modelId="{C78070C2-47AC-478B-A836-C93D9FF55436}" type="presParOf" srcId="{C1621459-65F6-436B-AE1F-F7D4CEC1C89F}" destId="{C26C169B-0C98-4A16-BF79-C7F432C6DE16}" srcOrd="0" destOrd="0" presId="urn:microsoft.com/office/officeart/2018/5/layout/IconLeafLabelList"/>
    <dgm:cxn modelId="{906A9B82-E4C3-4B4D-8C31-58F750D156F2}" type="presParOf" srcId="{C1621459-65F6-436B-AE1F-F7D4CEC1C89F}" destId="{BDCAF43C-B4BE-44C6-8C58-49F176C2C412}" srcOrd="1" destOrd="0" presId="urn:microsoft.com/office/officeart/2018/5/layout/IconLeafLabelList"/>
    <dgm:cxn modelId="{14B94E92-AB89-4436-AF34-82C32B609127}" type="presParOf" srcId="{C1621459-65F6-436B-AE1F-F7D4CEC1C89F}" destId="{5244AC4F-5E9A-4139-AE00-7E7FC129A316}" srcOrd="2" destOrd="0" presId="urn:microsoft.com/office/officeart/2018/5/layout/IconLeafLabelList"/>
    <dgm:cxn modelId="{5FE6EC79-8476-43B3-98E6-F07473E7B0CF}" type="presParOf" srcId="{C1621459-65F6-436B-AE1F-F7D4CEC1C89F}" destId="{7160CBD3-F241-4649-B85C-D3D82B605A26}" srcOrd="3" destOrd="0" presId="urn:microsoft.com/office/officeart/2018/5/layout/IconLeafLabelList"/>
    <dgm:cxn modelId="{70359AA7-022A-45BE-B4F9-4B20A00E56E1}" type="presParOf" srcId="{46AF51EA-E77F-4123-8ABA-094D584D4072}" destId="{6D32D894-8C57-4AE5-AC9B-B0C0DF43E593}" srcOrd="7" destOrd="0" presId="urn:microsoft.com/office/officeart/2018/5/layout/IconLeafLabelList"/>
    <dgm:cxn modelId="{2C4CCBDA-8CEE-47DE-AB40-3138CAF77614}" type="presParOf" srcId="{46AF51EA-E77F-4123-8ABA-094D584D4072}" destId="{05EA2CF9-8990-47FD-9B4F-535441C3F0D9}" srcOrd="8" destOrd="0" presId="urn:microsoft.com/office/officeart/2018/5/layout/IconLeafLabelList"/>
    <dgm:cxn modelId="{A045150E-0325-4BEE-AB36-A180319826FB}" type="presParOf" srcId="{05EA2CF9-8990-47FD-9B4F-535441C3F0D9}" destId="{48CCFDAD-AB07-47D9-93AF-8B52861C3F6C}" srcOrd="0" destOrd="0" presId="urn:microsoft.com/office/officeart/2018/5/layout/IconLeafLabelList"/>
    <dgm:cxn modelId="{28966B61-8B80-4E68-B8A7-AB236FF96497}" type="presParOf" srcId="{05EA2CF9-8990-47FD-9B4F-535441C3F0D9}" destId="{DE69C2E3-AD75-4E83-BB50-B843D2C79A45}" srcOrd="1" destOrd="0" presId="urn:microsoft.com/office/officeart/2018/5/layout/IconLeafLabelList"/>
    <dgm:cxn modelId="{FA591ABB-9F22-4C7C-83CF-A45BF486551B}" type="presParOf" srcId="{05EA2CF9-8990-47FD-9B4F-535441C3F0D9}" destId="{55928FCA-7599-449F-8BC0-BE3791F1AA7A}" srcOrd="2" destOrd="0" presId="urn:microsoft.com/office/officeart/2018/5/layout/IconLeafLabelList"/>
    <dgm:cxn modelId="{44645EC5-C445-48F4-AFBB-468471A8B0B6}" type="presParOf" srcId="{05EA2CF9-8990-47FD-9B4F-535441C3F0D9}" destId="{35C5A386-8CD3-451A-BF74-56F2D5A778B7}" srcOrd="3" destOrd="0" presId="urn:microsoft.com/office/officeart/2018/5/layout/IconLeafLabelList"/>
    <dgm:cxn modelId="{4C26335B-D587-4F85-B0D6-749B749FCFAD}" type="presParOf" srcId="{46AF51EA-E77F-4123-8ABA-094D584D4072}" destId="{B31489B4-8B23-4242-AC6C-367A1349D9A4}" srcOrd="9" destOrd="0" presId="urn:microsoft.com/office/officeart/2018/5/layout/IconLeafLabelList"/>
    <dgm:cxn modelId="{54CE2596-AC75-4682-AA19-46B61836FFAC}" type="presParOf" srcId="{46AF51EA-E77F-4123-8ABA-094D584D4072}" destId="{FF4B3BBD-ACEE-4C81-B706-EC12EE0AE419}" srcOrd="10" destOrd="0" presId="urn:microsoft.com/office/officeart/2018/5/layout/IconLeafLabelList"/>
    <dgm:cxn modelId="{DAD614EB-BDDC-48B2-BC78-CDC55DF3A331}" type="presParOf" srcId="{FF4B3BBD-ACEE-4C81-B706-EC12EE0AE419}" destId="{CEF326E4-3F97-499A-B5D7-DA4F988BE758}" srcOrd="0" destOrd="0" presId="urn:microsoft.com/office/officeart/2018/5/layout/IconLeafLabelList"/>
    <dgm:cxn modelId="{E05B0C09-C84C-463D-BD55-63C525535329}" type="presParOf" srcId="{FF4B3BBD-ACEE-4C81-B706-EC12EE0AE419}" destId="{9ECD7583-7CC6-465A-9E82-38D07E148027}" srcOrd="1" destOrd="0" presId="urn:microsoft.com/office/officeart/2018/5/layout/IconLeafLabelList"/>
    <dgm:cxn modelId="{DA8FB98F-0550-41C7-AF25-7DBEF92D9AC5}" type="presParOf" srcId="{FF4B3BBD-ACEE-4C81-B706-EC12EE0AE419}" destId="{05D1CBBC-E5C6-48EF-99AF-3B89AB5293BD}" srcOrd="2" destOrd="0" presId="urn:microsoft.com/office/officeart/2018/5/layout/IconLeafLabelList"/>
    <dgm:cxn modelId="{BF593909-A126-449B-80ED-E0D6F938CEF8}" type="presParOf" srcId="{FF4B3BBD-ACEE-4C81-B706-EC12EE0AE419}" destId="{B069ADA6-ACBB-4A6E-BD94-D0D549796223}"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40FCA3D-C079-4F11-888B-4E122F4559AC}" type="doc">
      <dgm:prSet loTypeId="urn:microsoft.com/office/officeart/2005/8/layout/process1" loCatId="process" qsTypeId="urn:microsoft.com/office/officeart/2005/8/quickstyle/simple2" qsCatId="simple" csTypeId="urn:microsoft.com/office/officeart/2005/8/colors/colorful4" csCatId="colorful" phldr="1"/>
      <dgm:spPr/>
    </dgm:pt>
    <dgm:pt modelId="{7A033DE3-4F0C-4F2B-BEDA-00C7047C9293}">
      <dgm:prSet phldrT="[Text]" custT="1"/>
      <dgm:spPr>
        <a:solidFill>
          <a:schemeClr val="accent1"/>
        </a:solidFill>
        <a:ln>
          <a:noFill/>
        </a:ln>
      </dgm:spPr>
      <dgm:t>
        <a:bodyPr/>
        <a:lstStyle/>
        <a:p>
          <a:r>
            <a:rPr lang="en-US" sz="4000" dirty="0"/>
            <a:t>People</a:t>
          </a:r>
        </a:p>
      </dgm:t>
    </dgm:pt>
    <dgm:pt modelId="{ACE71A59-2F99-46BD-A76F-2055648657C0}" type="parTrans" cxnId="{829277EB-07FB-4CA3-BA83-BC7CCB5243DB}">
      <dgm:prSet/>
      <dgm:spPr/>
      <dgm:t>
        <a:bodyPr/>
        <a:lstStyle/>
        <a:p>
          <a:endParaRPr lang="en-US"/>
        </a:p>
      </dgm:t>
    </dgm:pt>
    <dgm:pt modelId="{C39171FE-D261-489D-8245-EB6D22153C76}" type="sibTrans" cxnId="{829277EB-07FB-4CA3-BA83-BC7CCB5243DB}">
      <dgm:prSet/>
      <dgm:spPr>
        <a:solidFill>
          <a:schemeClr val="accent1"/>
        </a:solidFill>
      </dgm:spPr>
      <dgm:t>
        <a:bodyPr/>
        <a:lstStyle/>
        <a:p>
          <a:endParaRPr lang="en-US"/>
        </a:p>
      </dgm:t>
    </dgm:pt>
    <dgm:pt modelId="{FB4A3863-5993-482B-8385-3F58BD5437C9}">
      <dgm:prSet phldrT="[Text]" custT="1"/>
      <dgm:spPr>
        <a:solidFill>
          <a:schemeClr val="accent2"/>
        </a:solidFill>
        <a:ln>
          <a:noFill/>
        </a:ln>
      </dgm:spPr>
      <dgm:t>
        <a:bodyPr/>
        <a:lstStyle/>
        <a:p>
          <a:r>
            <a:rPr lang="en-US" sz="3200" dirty="0"/>
            <a:t>Process</a:t>
          </a:r>
        </a:p>
      </dgm:t>
    </dgm:pt>
    <dgm:pt modelId="{17FED69A-EF56-438B-B5EC-0C31F0B46BB8}" type="parTrans" cxnId="{F570D824-F43E-4378-A29D-E063908A3DE5}">
      <dgm:prSet/>
      <dgm:spPr/>
      <dgm:t>
        <a:bodyPr/>
        <a:lstStyle/>
        <a:p>
          <a:endParaRPr lang="en-US"/>
        </a:p>
      </dgm:t>
    </dgm:pt>
    <dgm:pt modelId="{8C117A31-BABE-489E-B46B-C94CBD941781}" type="sibTrans" cxnId="{F570D824-F43E-4378-A29D-E063908A3DE5}">
      <dgm:prSet/>
      <dgm:spPr>
        <a:solidFill>
          <a:schemeClr val="accent2"/>
        </a:solidFill>
      </dgm:spPr>
      <dgm:t>
        <a:bodyPr/>
        <a:lstStyle/>
        <a:p>
          <a:endParaRPr lang="en-US"/>
        </a:p>
      </dgm:t>
    </dgm:pt>
    <dgm:pt modelId="{F0538716-6CF4-42EC-92C0-A7B10F7C29B0}">
      <dgm:prSet phldrT="[Text]" custT="1"/>
      <dgm:spPr>
        <a:solidFill>
          <a:schemeClr val="accent3"/>
        </a:solidFill>
        <a:ln>
          <a:noFill/>
        </a:ln>
      </dgm:spPr>
      <dgm:t>
        <a:bodyPr/>
        <a:lstStyle/>
        <a:p>
          <a:r>
            <a:rPr lang="en-US" sz="2000" dirty="0"/>
            <a:t>Products</a:t>
          </a:r>
        </a:p>
      </dgm:t>
    </dgm:pt>
    <dgm:pt modelId="{C5672557-8D1F-4B81-B526-35E8A593E330}" type="parTrans" cxnId="{B2155C5B-78DB-45B0-8AA6-33CE0B2912A6}">
      <dgm:prSet/>
      <dgm:spPr/>
      <dgm:t>
        <a:bodyPr/>
        <a:lstStyle/>
        <a:p>
          <a:endParaRPr lang="en-US"/>
        </a:p>
      </dgm:t>
    </dgm:pt>
    <dgm:pt modelId="{B0DD0086-3456-4CF9-A0D0-C0F608F4C62F}" type="sibTrans" cxnId="{B2155C5B-78DB-45B0-8AA6-33CE0B2912A6}">
      <dgm:prSet/>
      <dgm:spPr/>
      <dgm:t>
        <a:bodyPr/>
        <a:lstStyle/>
        <a:p>
          <a:endParaRPr lang="en-US"/>
        </a:p>
      </dgm:t>
    </dgm:pt>
    <dgm:pt modelId="{21C22D62-1676-4B02-9041-89C407AC3B48}" type="pres">
      <dgm:prSet presAssocID="{640FCA3D-C079-4F11-888B-4E122F4559AC}" presName="Name0" presStyleCnt="0">
        <dgm:presLayoutVars>
          <dgm:dir/>
          <dgm:resizeHandles val="exact"/>
        </dgm:presLayoutVars>
      </dgm:prSet>
      <dgm:spPr/>
    </dgm:pt>
    <dgm:pt modelId="{10DA8314-D7EC-498F-BDD2-FFC0BF9611B5}" type="pres">
      <dgm:prSet presAssocID="{7A033DE3-4F0C-4F2B-BEDA-00C7047C9293}" presName="node" presStyleLbl="node1" presStyleIdx="0" presStyleCnt="3">
        <dgm:presLayoutVars>
          <dgm:bulletEnabled val="1"/>
        </dgm:presLayoutVars>
      </dgm:prSet>
      <dgm:spPr>
        <a:prstGeom prst="rect">
          <a:avLst/>
        </a:prstGeom>
      </dgm:spPr>
    </dgm:pt>
    <dgm:pt modelId="{CACFF35C-FE0E-4399-814E-B9DDEC242AD6}" type="pres">
      <dgm:prSet presAssocID="{C39171FE-D261-489D-8245-EB6D22153C76}" presName="sibTrans" presStyleLbl="sibTrans2D1" presStyleIdx="0" presStyleCnt="2"/>
      <dgm:spPr/>
    </dgm:pt>
    <dgm:pt modelId="{BBEC31B0-DFAA-4911-A72A-FD8959D6C8C9}" type="pres">
      <dgm:prSet presAssocID="{C39171FE-D261-489D-8245-EB6D22153C76}" presName="connectorText" presStyleLbl="sibTrans2D1" presStyleIdx="0" presStyleCnt="2"/>
      <dgm:spPr/>
    </dgm:pt>
    <dgm:pt modelId="{959BAF53-31DF-4BB1-B488-64B0914DB01A}" type="pres">
      <dgm:prSet presAssocID="{FB4A3863-5993-482B-8385-3F58BD5437C9}" presName="node" presStyleLbl="node1" presStyleIdx="1" presStyleCnt="3">
        <dgm:presLayoutVars>
          <dgm:bulletEnabled val="1"/>
        </dgm:presLayoutVars>
      </dgm:prSet>
      <dgm:spPr>
        <a:prstGeom prst="rect">
          <a:avLst/>
        </a:prstGeom>
      </dgm:spPr>
    </dgm:pt>
    <dgm:pt modelId="{4B0B0F0D-4916-41C4-AB2E-FBB18B65BA1E}" type="pres">
      <dgm:prSet presAssocID="{8C117A31-BABE-489E-B46B-C94CBD941781}" presName="sibTrans" presStyleLbl="sibTrans2D1" presStyleIdx="1" presStyleCnt="2"/>
      <dgm:spPr/>
    </dgm:pt>
    <dgm:pt modelId="{DA0DD195-9BAF-499B-9DCA-073EF43A9A55}" type="pres">
      <dgm:prSet presAssocID="{8C117A31-BABE-489E-B46B-C94CBD941781}" presName="connectorText" presStyleLbl="sibTrans2D1" presStyleIdx="1" presStyleCnt="2"/>
      <dgm:spPr/>
    </dgm:pt>
    <dgm:pt modelId="{4515525F-D0FC-4C08-A9E2-F8B738FF9E0E}" type="pres">
      <dgm:prSet presAssocID="{F0538716-6CF4-42EC-92C0-A7B10F7C29B0}" presName="node" presStyleLbl="node1" presStyleIdx="2" presStyleCnt="3">
        <dgm:presLayoutVars>
          <dgm:bulletEnabled val="1"/>
        </dgm:presLayoutVars>
      </dgm:prSet>
      <dgm:spPr>
        <a:prstGeom prst="rect">
          <a:avLst/>
        </a:prstGeom>
      </dgm:spPr>
    </dgm:pt>
  </dgm:ptLst>
  <dgm:cxnLst>
    <dgm:cxn modelId="{F570D824-F43E-4378-A29D-E063908A3DE5}" srcId="{640FCA3D-C079-4F11-888B-4E122F4559AC}" destId="{FB4A3863-5993-482B-8385-3F58BD5437C9}" srcOrd="1" destOrd="0" parTransId="{17FED69A-EF56-438B-B5EC-0C31F0B46BB8}" sibTransId="{8C117A31-BABE-489E-B46B-C94CBD941781}"/>
    <dgm:cxn modelId="{584B3C2D-5484-41A9-9B51-AFDFB61FC3E0}" type="presOf" srcId="{8C117A31-BABE-489E-B46B-C94CBD941781}" destId="{DA0DD195-9BAF-499B-9DCA-073EF43A9A55}" srcOrd="1" destOrd="0" presId="urn:microsoft.com/office/officeart/2005/8/layout/process1"/>
    <dgm:cxn modelId="{38F6B33A-B733-4AB9-9BF4-F6AD0F33A928}" type="presOf" srcId="{C39171FE-D261-489D-8245-EB6D22153C76}" destId="{CACFF35C-FE0E-4399-814E-B9DDEC242AD6}" srcOrd="0" destOrd="0" presId="urn:microsoft.com/office/officeart/2005/8/layout/process1"/>
    <dgm:cxn modelId="{B2155C5B-78DB-45B0-8AA6-33CE0B2912A6}" srcId="{640FCA3D-C079-4F11-888B-4E122F4559AC}" destId="{F0538716-6CF4-42EC-92C0-A7B10F7C29B0}" srcOrd="2" destOrd="0" parTransId="{C5672557-8D1F-4B81-B526-35E8A593E330}" sibTransId="{B0DD0086-3456-4CF9-A0D0-C0F608F4C62F}"/>
    <dgm:cxn modelId="{EBD3137E-E983-4034-BB75-86DF2046F4F0}" type="presOf" srcId="{8C117A31-BABE-489E-B46B-C94CBD941781}" destId="{4B0B0F0D-4916-41C4-AB2E-FBB18B65BA1E}" srcOrd="0" destOrd="0" presId="urn:microsoft.com/office/officeart/2005/8/layout/process1"/>
    <dgm:cxn modelId="{3F59B1B2-478B-4AAE-8708-97EF604D27F3}" type="presOf" srcId="{F0538716-6CF4-42EC-92C0-A7B10F7C29B0}" destId="{4515525F-D0FC-4C08-A9E2-F8B738FF9E0E}" srcOrd="0" destOrd="0" presId="urn:microsoft.com/office/officeart/2005/8/layout/process1"/>
    <dgm:cxn modelId="{483B67B4-25B8-4800-893F-58DC0C817F5D}" type="presOf" srcId="{FB4A3863-5993-482B-8385-3F58BD5437C9}" destId="{959BAF53-31DF-4BB1-B488-64B0914DB01A}" srcOrd="0" destOrd="0" presId="urn:microsoft.com/office/officeart/2005/8/layout/process1"/>
    <dgm:cxn modelId="{268071D0-393C-46F9-8842-98E2DDE696FA}" type="presOf" srcId="{C39171FE-D261-489D-8245-EB6D22153C76}" destId="{BBEC31B0-DFAA-4911-A72A-FD8959D6C8C9}" srcOrd="1" destOrd="0" presId="urn:microsoft.com/office/officeart/2005/8/layout/process1"/>
    <dgm:cxn modelId="{E6D5EFDB-CD93-435A-BCA5-A2E46EE74F4D}" type="presOf" srcId="{640FCA3D-C079-4F11-888B-4E122F4559AC}" destId="{21C22D62-1676-4B02-9041-89C407AC3B48}" srcOrd="0" destOrd="0" presId="urn:microsoft.com/office/officeart/2005/8/layout/process1"/>
    <dgm:cxn modelId="{829277EB-07FB-4CA3-BA83-BC7CCB5243DB}" srcId="{640FCA3D-C079-4F11-888B-4E122F4559AC}" destId="{7A033DE3-4F0C-4F2B-BEDA-00C7047C9293}" srcOrd="0" destOrd="0" parTransId="{ACE71A59-2F99-46BD-A76F-2055648657C0}" sibTransId="{C39171FE-D261-489D-8245-EB6D22153C76}"/>
    <dgm:cxn modelId="{513C63F2-2264-490B-BDA3-E0D45A18CF3C}" type="presOf" srcId="{7A033DE3-4F0C-4F2B-BEDA-00C7047C9293}" destId="{10DA8314-D7EC-498F-BDD2-FFC0BF9611B5}" srcOrd="0" destOrd="0" presId="urn:microsoft.com/office/officeart/2005/8/layout/process1"/>
    <dgm:cxn modelId="{C6759404-A6FC-4000-8ED8-993814C6F0A9}" type="presParOf" srcId="{21C22D62-1676-4B02-9041-89C407AC3B48}" destId="{10DA8314-D7EC-498F-BDD2-FFC0BF9611B5}" srcOrd="0" destOrd="0" presId="urn:microsoft.com/office/officeart/2005/8/layout/process1"/>
    <dgm:cxn modelId="{788F1CDE-1C1C-4624-BD92-6A17F51945BB}" type="presParOf" srcId="{21C22D62-1676-4B02-9041-89C407AC3B48}" destId="{CACFF35C-FE0E-4399-814E-B9DDEC242AD6}" srcOrd="1" destOrd="0" presId="urn:microsoft.com/office/officeart/2005/8/layout/process1"/>
    <dgm:cxn modelId="{9F650072-AA85-4C32-9CEB-B7DFDD67874F}" type="presParOf" srcId="{CACFF35C-FE0E-4399-814E-B9DDEC242AD6}" destId="{BBEC31B0-DFAA-4911-A72A-FD8959D6C8C9}" srcOrd="0" destOrd="0" presId="urn:microsoft.com/office/officeart/2005/8/layout/process1"/>
    <dgm:cxn modelId="{FF9E0BC6-7703-4BDE-944A-18EA9CC7422B}" type="presParOf" srcId="{21C22D62-1676-4B02-9041-89C407AC3B48}" destId="{959BAF53-31DF-4BB1-B488-64B0914DB01A}" srcOrd="2" destOrd="0" presId="urn:microsoft.com/office/officeart/2005/8/layout/process1"/>
    <dgm:cxn modelId="{17A5D04F-E1B0-45F1-A858-4CBC0C63F083}" type="presParOf" srcId="{21C22D62-1676-4B02-9041-89C407AC3B48}" destId="{4B0B0F0D-4916-41C4-AB2E-FBB18B65BA1E}" srcOrd="3" destOrd="0" presId="urn:microsoft.com/office/officeart/2005/8/layout/process1"/>
    <dgm:cxn modelId="{159DAC91-45F7-440D-BC10-A9120C3717DB}" type="presParOf" srcId="{4B0B0F0D-4916-41C4-AB2E-FBB18B65BA1E}" destId="{DA0DD195-9BAF-499B-9DCA-073EF43A9A55}" srcOrd="0" destOrd="0" presId="urn:microsoft.com/office/officeart/2005/8/layout/process1"/>
    <dgm:cxn modelId="{D8A876A2-0A3D-4F53-866A-CBA1EC6527EC}" type="presParOf" srcId="{21C22D62-1676-4B02-9041-89C407AC3B48}" destId="{4515525F-D0FC-4C08-A9E2-F8B738FF9E0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FAE048F-791A-4A2A-A0D2-349B2FEE0B0A}"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19F66114-A39F-4496-A085-873264950C27}">
      <dgm:prSet/>
      <dgm:spPr/>
      <dgm:t>
        <a:bodyPr/>
        <a:lstStyle/>
        <a:p>
          <a:r>
            <a:rPr lang="en-US"/>
            <a:t>Scripts / SDKs (automation)</a:t>
          </a:r>
        </a:p>
      </dgm:t>
    </dgm:pt>
    <dgm:pt modelId="{E2FDDB6D-1E68-4FBF-90E8-B485DA5109E7}" type="parTrans" cxnId="{1F2EE4E6-2067-4FC1-9FF4-78D8E903DF0F}">
      <dgm:prSet/>
      <dgm:spPr/>
      <dgm:t>
        <a:bodyPr/>
        <a:lstStyle/>
        <a:p>
          <a:endParaRPr lang="en-US"/>
        </a:p>
      </dgm:t>
    </dgm:pt>
    <dgm:pt modelId="{6652CC8A-4DEF-4CC4-AB3B-125EC3B70157}" type="sibTrans" cxnId="{1F2EE4E6-2067-4FC1-9FF4-78D8E903DF0F}">
      <dgm:prSet/>
      <dgm:spPr/>
      <dgm:t>
        <a:bodyPr/>
        <a:lstStyle/>
        <a:p>
          <a:endParaRPr lang="en-US"/>
        </a:p>
      </dgm:t>
    </dgm:pt>
    <dgm:pt modelId="{4851FF5B-E5D3-438E-828D-77E8F81FF796}">
      <dgm:prSet/>
      <dgm:spPr/>
      <dgm:t>
        <a:bodyPr/>
        <a:lstStyle/>
        <a:p>
          <a:r>
            <a:rPr lang="en-US"/>
            <a:t>Pros:</a:t>
          </a:r>
        </a:p>
      </dgm:t>
    </dgm:pt>
    <dgm:pt modelId="{19BBE96F-D582-4CD8-8906-DC8CE22C24C5}" type="parTrans" cxnId="{9CF99D3C-AF12-4DDB-866B-8873C0A11344}">
      <dgm:prSet/>
      <dgm:spPr/>
      <dgm:t>
        <a:bodyPr/>
        <a:lstStyle/>
        <a:p>
          <a:endParaRPr lang="en-US"/>
        </a:p>
      </dgm:t>
    </dgm:pt>
    <dgm:pt modelId="{5488BD82-370E-406B-B594-EFC43261483F}" type="sibTrans" cxnId="{9CF99D3C-AF12-4DDB-866B-8873C0A11344}">
      <dgm:prSet/>
      <dgm:spPr/>
      <dgm:t>
        <a:bodyPr/>
        <a:lstStyle/>
        <a:p>
          <a:endParaRPr lang="en-US"/>
        </a:p>
      </dgm:t>
    </dgm:pt>
    <dgm:pt modelId="{DEFD7E4C-98F7-4DED-B30C-08032DA8E31A}">
      <dgm:prSet/>
      <dgm:spPr/>
      <dgm:t>
        <a:bodyPr/>
        <a:lstStyle/>
        <a:p>
          <a:r>
            <a:rPr lang="en-US"/>
            <a:t>Process integration (DevOps / ITSM)</a:t>
          </a:r>
        </a:p>
      </dgm:t>
    </dgm:pt>
    <dgm:pt modelId="{1566DF33-CF8E-444E-B262-B852288E71D8}" type="parTrans" cxnId="{1B7E0DF8-C1F6-4899-B92F-59564DADEA10}">
      <dgm:prSet/>
      <dgm:spPr/>
      <dgm:t>
        <a:bodyPr/>
        <a:lstStyle/>
        <a:p>
          <a:endParaRPr lang="en-US"/>
        </a:p>
      </dgm:t>
    </dgm:pt>
    <dgm:pt modelId="{A24F0EB5-3C92-4B62-8F80-CBE4FC6DB025}" type="sibTrans" cxnId="{1B7E0DF8-C1F6-4899-B92F-59564DADEA10}">
      <dgm:prSet/>
      <dgm:spPr/>
      <dgm:t>
        <a:bodyPr/>
        <a:lstStyle/>
        <a:p>
          <a:endParaRPr lang="en-US"/>
        </a:p>
      </dgm:t>
    </dgm:pt>
    <dgm:pt modelId="{4E7E9788-8ADD-40AF-B01B-E4DC1D03E8FF}">
      <dgm:prSet/>
      <dgm:spPr/>
      <dgm:t>
        <a:bodyPr/>
        <a:lstStyle/>
        <a:p>
          <a:r>
            <a:rPr lang="en-US"/>
            <a:t>Removes human / less error prone</a:t>
          </a:r>
        </a:p>
      </dgm:t>
    </dgm:pt>
    <dgm:pt modelId="{19331E4E-D191-4792-8845-F5657C7ECD3C}" type="parTrans" cxnId="{FEF4811C-1850-4E09-935E-943D201DA2C6}">
      <dgm:prSet/>
      <dgm:spPr/>
      <dgm:t>
        <a:bodyPr/>
        <a:lstStyle/>
        <a:p>
          <a:endParaRPr lang="en-US"/>
        </a:p>
      </dgm:t>
    </dgm:pt>
    <dgm:pt modelId="{C5E03C21-6297-46E6-A4C7-46CD2B1CEF1F}" type="sibTrans" cxnId="{FEF4811C-1850-4E09-935E-943D201DA2C6}">
      <dgm:prSet/>
      <dgm:spPr/>
      <dgm:t>
        <a:bodyPr/>
        <a:lstStyle/>
        <a:p>
          <a:endParaRPr lang="en-US"/>
        </a:p>
      </dgm:t>
    </dgm:pt>
    <dgm:pt modelId="{0ED15795-2AF7-459D-B8D6-BBDDAA8283D3}">
      <dgm:prSet/>
      <dgm:spPr/>
      <dgm:t>
        <a:bodyPr/>
        <a:lstStyle/>
        <a:p>
          <a:r>
            <a:rPr lang="en-US"/>
            <a:t>Unopinionated / total flexibility </a:t>
          </a:r>
        </a:p>
      </dgm:t>
    </dgm:pt>
    <dgm:pt modelId="{06A92383-92DC-4BD1-B006-5BD5564203EF}" type="parTrans" cxnId="{6AF5501F-E9EF-4D8A-A4F3-FC3A87F2405C}">
      <dgm:prSet/>
      <dgm:spPr/>
      <dgm:t>
        <a:bodyPr/>
        <a:lstStyle/>
        <a:p>
          <a:endParaRPr lang="en-US"/>
        </a:p>
      </dgm:t>
    </dgm:pt>
    <dgm:pt modelId="{89236181-02C8-43A1-9DEF-44E219EE088C}" type="sibTrans" cxnId="{6AF5501F-E9EF-4D8A-A4F3-FC3A87F2405C}">
      <dgm:prSet/>
      <dgm:spPr/>
      <dgm:t>
        <a:bodyPr/>
        <a:lstStyle/>
        <a:p>
          <a:endParaRPr lang="en-US"/>
        </a:p>
      </dgm:t>
    </dgm:pt>
    <dgm:pt modelId="{69E51EF6-BF9D-4C74-94AA-F7D57DF8E81A}">
      <dgm:prSet/>
      <dgm:spPr/>
      <dgm:t>
        <a:bodyPr/>
        <a:lstStyle/>
        <a:p>
          <a:r>
            <a:rPr lang="en-US"/>
            <a:t>Cons:</a:t>
          </a:r>
        </a:p>
      </dgm:t>
    </dgm:pt>
    <dgm:pt modelId="{B11C8127-F585-4EAD-8958-E37FE89D7F7C}" type="parTrans" cxnId="{5D89A6C4-3CAC-4BD4-90D1-43B5CB6B3AC7}">
      <dgm:prSet/>
      <dgm:spPr/>
      <dgm:t>
        <a:bodyPr/>
        <a:lstStyle/>
        <a:p>
          <a:endParaRPr lang="en-US"/>
        </a:p>
      </dgm:t>
    </dgm:pt>
    <dgm:pt modelId="{58F354CD-B36A-4297-A685-DD3D50A86F30}" type="sibTrans" cxnId="{5D89A6C4-3CAC-4BD4-90D1-43B5CB6B3AC7}">
      <dgm:prSet/>
      <dgm:spPr/>
      <dgm:t>
        <a:bodyPr/>
        <a:lstStyle/>
        <a:p>
          <a:endParaRPr lang="en-US"/>
        </a:p>
      </dgm:t>
    </dgm:pt>
    <dgm:pt modelId="{962C5ACD-039B-4F3A-8421-454FD7A9F0E9}">
      <dgm:prSet/>
      <dgm:spPr/>
      <dgm:t>
        <a:bodyPr/>
        <a:lstStyle/>
        <a:p>
          <a:r>
            <a:rPr lang="en-US"/>
            <a:t>Requires scripting knowledge / environment</a:t>
          </a:r>
        </a:p>
      </dgm:t>
    </dgm:pt>
    <dgm:pt modelId="{DF6FC7ED-4496-4F6B-BF15-09CFE8FBC3CD}" type="parTrans" cxnId="{99D5A401-2E72-4594-9523-58048CB083D7}">
      <dgm:prSet/>
      <dgm:spPr/>
      <dgm:t>
        <a:bodyPr/>
        <a:lstStyle/>
        <a:p>
          <a:endParaRPr lang="en-US"/>
        </a:p>
      </dgm:t>
    </dgm:pt>
    <dgm:pt modelId="{A4B6F0D7-21CE-426D-AA49-67BFB67C4003}" type="sibTrans" cxnId="{99D5A401-2E72-4594-9523-58048CB083D7}">
      <dgm:prSet/>
      <dgm:spPr/>
      <dgm:t>
        <a:bodyPr/>
        <a:lstStyle/>
        <a:p>
          <a:endParaRPr lang="en-US"/>
        </a:p>
      </dgm:t>
    </dgm:pt>
    <dgm:pt modelId="{5C8F2EBD-A705-44E2-8299-5B9EB40DBA4B}">
      <dgm:prSet/>
      <dgm:spPr/>
      <dgm:t>
        <a:bodyPr/>
        <a:lstStyle/>
        <a:p>
          <a:r>
            <a:rPr lang="en-US"/>
            <a:t>Complex logic needs to be hand built</a:t>
          </a:r>
        </a:p>
      </dgm:t>
    </dgm:pt>
    <dgm:pt modelId="{22296605-5F8A-4160-A9C1-8BC95E07CE33}" type="parTrans" cxnId="{D616E9CD-289D-4BF6-8C8C-CBB4BE0C71B7}">
      <dgm:prSet/>
      <dgm:spPr/>
      <dgm:t>
        <a:bodyPr/>
        <a:lstStyle/>
        <a:p>
          <a:endParaRPr lang="en-US"/>
        </a:p>
      </dgm:t>
    </dgm:pt>
    <dgm:pt modelId="{8E9C72BB-9A5C-4AFE-8BA1-3F0CEB5ECE93}" type="sibTrans" cxnId="{D616E9CD-289D-4BF6-8C8C-CBB4BE0C71B7}">
      <dgm:prSet/>
      <dgm:spPr/>
      <dgm:t>
        <a:bodyPr/>
        <a:lstStyle/>
        <a:p>
          <a:endParaRPr lang="en-US"/>
        </a:p>
      </dgm:t>
    </dgm:pt>
    <dgm:pt modelId="{11181DAE-59C7-49D2-BF35-B777176B01D3}" type="pres">
      <dgm:prSet presAssocID="{1FAE048F-791A-4A2A-A0D2-349B2FEE0B0A}" presName="linear" presStyleCnt="0">
        <dgm:presLayoutVars>
          <dgm:animLvl val="lvl"/>
          <dgm:resizeHandles val="exact"/>
        </dgm:presLayoutVars>
      </dgm:prSet>
      <dgm:spPr/>
    </dgm:pt>
    <dgm:pt modelId="{D0F41CBF-895C-44A1-BA3F-C890EAF6DCCD}" type="pres">
      <dgm:prSet presAssocID="{19F66114-A39F-4496-A085-873264950C27}" presName="parentText" presStyleLbl="node1" presStyleIdx="0" presStyleCnt="3">
        <dgm:presLayoutVars>
          <dgm:chMax val="0"/>
          <dgm:bulletEnabled val="1"/>
        </dgm:presLayoutVars>
      </dgm:prSet>
      <dgm:spPr/>
    </dgm:pt>
    <dgm:pt modelId="{FA64FF37-F7E7-45E4-9024-DEBDF74B4BC4}" type="pres">
      <dgm:prSet presAssocID="{6652CC8A-4DEF-4CC4-AB3B-125EC3B70157}" presName="spacer" presStyleCnt="0"/>
      <dgm:spPr/>
    </dgm:pt>
    <dgm:pt modelId="{A1C82729-4A79-43CD-B0B4-B5C260CC2AD9}" type="pres">
      <dgm:prSet presAssocID="{4851FF5B-E5D3-438E-828D-77E8F81FF796}" presName="parentText" presStyleLbl="node1" presStyleIdx="1" presStyleCnt="3">
        <dgm:presLayoutVars>
          <dgm:chMax val="0"/>
          <dgm:bulletEnabled val="1"/>
        </dgm:presLayoutVars>
      </dgm:prSet>
      <dgm:spPr/>
    </dgm:pt>
    <dgm:pt modelId="{D5F072B1-B5C0-442D-9418-80D92A6C9666}" type="pres">
      <dgm:prSet presAssocID="{4851FF5B-E5D3-438E-828D-77E8F81FF796}" presName="childText" presStyleLbl="revTx" presStyleIdx="0" presStyleCnt="2">
        <dgm:presLayoutVars>
          <dgm:bulletEnabled val="1"/>
        </dgm:presLayoutVars>
      </dgm:prSet>
      <dgm:spPr/>
    </dgm:pt>
    <dgm:pt modelId="{6BB6AB49-0A20-418E-B2A3-780013B22299}" type="pres">
      <dgm:prSet presAssocID="{69E51EF6-BF9D-4C74-94AA-F7D57DF8E81A}" presName="parentText" presStyleLbl="node1" presStyleIdx="2" presStyleCnt="3">
        <dgm:presLayoutVars>
          <dgm:chMax val="0"/>
          <dgm:bulletEnabled val="1"/>
        </dgm:presLayoutVars>
      </dgm:prSet>
      <dgm:spPr/>
    </dgm:pt>
    <dgm:pt modelId="{C9CFB7DF-38E5-4474-BE42-97CEB6834009}" type="pres">
      <dgm:prSet presAssocID="{69E51EF6-BF9D-4C74-94AA-F7D57DF8E81A}" presName="childText" presStyleLbl="revTx" presStyleIdx="1" presStyleCnt="2">
        <dgm:presLayoutVars>
          <dgm:bulletEnabled val="1"/>
        </dgm:presLayoutVars>
      </dgm:prSet>
      <dgm:spPr/>
    </dgm:pt>
  </dgm:ptLst>
  <dgm:cxnLst>
    <dgm:cxn modelId="{99D5A401-2E72-4594-9523-58048CB083D7}" srcId="{69E51EF6-BF9D-4C74-94AA-F7D57DF8E81A}" destId="{962C5ACD-039B-4F3A-8421-454FD7A9F0E9}" srcOrd="0" destOrd="0" parTransId="{DF6FC7ED-4496-4F6B-BF15-09CFE8FBC3CD}" sibTransId="{A4B6F0D7-21CE-426D-AA49-67BFB67C4003}"/>
    <dgm:cxn modelId="{22698705-77AF-4AF8-9176-91F5E05A09C0}" type="presOf" srcId="{0ED15795-2AF7-459D-B8D6-BBDDAA8283D3}" destId="{D5F072B1-B5C0-442D-9418-80D92A6C9666}" srcOrd="0" destOrd="2" presId="urn:microsoft.com/office/officeart/2005/8/layout/vList2"/>
    <dgm:cxn modelId="{A22B2D10-8621-4C13-9991-62985B450D96}" type="presOf" srcId="{DEFD7E4C-98F7-4DED-B30C-08032DA8E31A}" destId="{D5F072B1-B5C0-442D-9418-80D92A6C9666}" srcOrd="0" destOrd="0" presId="urn:microsoft.com/office/officeart/2005/8/layout/vList2"/>
    <dgm:cxn modelId="{FEF4811C-1850-4E09-935E-943D201DA2C6}" srcId="{4851FF5B-E5D3-438E-828D-77E8F81FF796}" destId="{4E7E9788-8ADD-40AF-B01B-E4DC1D03E8FF}" srcOrd="1" destOrd="0" parTransId="{19331E4E-D191-4792-8845-F5657C7ECD3C}" sibTransId="{C5E03C21-6297-46E6-A4C7-46CD2B1CEF1F}"/>
    <dgm:cxn modelId="{6AF5501F-E9EF-4D8A-A4F3-FC3A87F2405C}" srcId="{4851FF5B-E5D3-438E-828D-77E8F81FF796}" destId="{0ED15795-2AF7-459D-B8D6-BBDDAA8283D3}" srcOrd="2" destOrd="0" parTransId="{06A92383-92DC-4BD1-B006-5BD5564203EF}" sibTransId="{89236181-02C8-43A1-9DEF-44E219EE088C}"/>
    <dgm:cxn modelId="{293C4E2A-5F49-4473-AA02-C84781CCA1D2}" type="presOf" srcId="{962C5ACD-039B-4F3A-8421-454FD7A9F0E9}" destId="{C9CFB7DF-38E5-4474-BE42-97CEB6834009}" srcOrd="0" destOrd="0" presId="urn:microsoft.com/office/officeart/2005/8/layout/vList2"/>
    <dgm:cxn modelId="{9CF99D3C-AF12-4DDB-866B-8873C0A11344}" srcId="{1FAE048F-791A-4A2A-A0D2-349B2FEE0B0A}" destId="{4851FF5B-E5D3-438E-828D-77E8F81FF796}" srcOrd="1" destOrd="0" parTransId="{19BBE96F-D582-4CD8-8906-DC8CE22C24C5}" sibTransId="{5488BD82-370E-406B-B594-EFC43261483F}"/>
    <dgm:cxn modelId="{FCD1E543-6557-4537-800D-9FA55EE86EE7}" type="presOf" srcId="{4851FF5B-E5D3-438E-828D-77E8F81FF796}" destId="{A1C82729-4A79-43CD-B0B4-B5C260CC2AD9}" srcOrd="0" destOrd="0" presId="urn:microsoft.com/office/officeart/2005/8/layout/vList2"/>
    <dgm:cxn modelId="{2A091B7D-2242-4829-B9D6-5C3F68688785}" type="presOf" srcId="{4E7E9788-8ADD-40AF-B01B-E4DC1D03E8FF}" destId="{D5F072B1-B5C0-442D-9418-80D92A6C9666}" srcOrd="0" destOrd="1" presId="urn:microsoft.com/office/officeart/2005/8/layout/vList2"/>
    <dgm:cxn modelId="{693E757E-15E0-445B-B96A-60E8ED0CDB5C}" type="presOf" srcId="{5C8F2EBD-A705-44E2-8299-5B9EB40DBA4B}" destId="{C9CFB7DF-38E5-4474-BE42-97CEB6834009}" srcOrd="0" destOrd="1" presId="urn:microsoft.com/office/officeart/2005/8/layout/vList2"/>
    <dgm:cxn modelId="{88404883-8EDB-47E6-936C-2D3E7D7859F2}" type="presOf" srcId="{1FAE048F-791A-4A2A-A0D2-349B2FEE0B0A}" destId="{11181DAE-59C7-49D2-BF35-B777176B01D3}" srcOrd="0" destOrd="0" presId="urn:microsoft.com/office/officeart/2005/8/layout/vList2"/>
    <dgm:cxn modelId="{4A80DFAD-E7CA-4C05-B52C-1E2B0D31D2D2}" type="presOf" srcId="{19F66114-A39F-4496-A085-873264950C27}" destId="{D0F41CBF-895C-44A1-BA3F-C890EAF6DCCD}" srcOrd="0" destOrd="0" presId="urn:microsoft.com/office/officeart/2005/8/layout/vList2"/>
    <dgm:cxn modelId="{5D89A6C4-3CAC-4BD4-90D1-43B5CB6B3AC7}" srcId="{1FAE048F-791A-4A2A-A0D2-349B2FEE0B0A}" destId="{69E51EF6-BF9D-4C74-94AA-F7D57DF8E81A}" srcOrd="2" destOrd="0" parTransId="{B11C8127-F585-4EAD-8958-E37FE89D7F7C}" sibTransId="{58F354CD-B36A-4297-A685-DD3D50A86F30}"/>
    <dgm:cxn modelId="{D616E9CD-289D-4BF6-8C8C-CBB4BE0C71B7}" srcId="{69E51EF6-BF9D-4C74-94AA-F7D57DF8E81A}" destId="{5C8F2EBD-A705-44E2-8299-5B9EB40DBA4B}" srcOrd="1" destOrd="0" parTransId="{22296605-5F8A-4160-A9C1-8BC95E07CE33}" sibTransId="{8E9C72BB-9A5C-4AFE-8BA1-3F0CEB5ECE93}"/>
    <dgm:cxn modelId="{1F2EE4E6-2067-4FC1-9FF4-78D8E903DF0F}" srcId="{1FAE048F-791A-4A2A-A0D2-349B2FEE0B0A}" destId="{19F66114-A39F-4496-A085-873264950C27}" srcOrd="0" destOrd="0" parTransId="{E2FDDB6D-1E68-4FBF-90E8-B485DA5109E7}" sibTransId="{6652CC8A-4DEF-4CC4-AB3B-125EC3B70157}"/>
    <dgm:cxn modelId="{1B7E0DF8-C1F6-4899-B92F-59564DADEA10}" srcId="{4851FF5B-E5D3-438E-828D-77E8F81FF796}" destId="{DEFD7E4C-98F7-4DED-B30C-08032DA8E31A}" srcOrd="0" destOrd="0" parTransId="{1566DF33-CF8E-444E-B262-B852288E71D8}" sibTransId="{A24F0EB5-3C92-4B62-8F80-CBE4FC6DB025}"/>
    <dgm:cxn modelId="{F9BB70FC-B311-4A38-9BC6-2BE6DCCA7869}" type="presOf" srcId="{69E51EF6-BF9D-4C74-94AA-F7D57DF8E81A}" destId="{6BB6AB49-0A20-418E-B2A3-780013B22299}" srcOrd="0" destOrd="0" presId="urn:microsoft.com/office/officeart/2005/8/layout/vList2"/>
    <dgm:cxn modelId="{F6550321-68EF-4B47-A7FD-42D3E1BC77A5}" type="presParOf" srcId="{11181DAE-59C7-49D2-BF35-B777176B01D3}" destId="{D0F41CBF-895C-44A1-BA3F-C890EAF6DCCD}" srcOrd="0" destOrd="0" presId="urn:microsoft.com/office/officeart/2005/8/layout/vList2"/>
    <dgm:cxn modelId="{E3CFEB74-068A-42B5-BE0A-5323C55813CE}" type="presParOf" srcId="{11181DAE-59C7-49D2-BF35-B777176B01D3}" destId="{FA64FF37-F7E7-45E4-9024-DEBDF74B4BC4}" srcOrd="1" destOrd="0" presId="urn:microsoft.com/office/officeart/2005/8/layout/vList2"/>
    <dgm:cxn modelId="{5A020224-1FF3-4ACE-88DC-DE7AA8E106E0}" type="presParOf" srcId="{11181DAE-59C7-49D2-BF35-B777176B01D3}" destId="{A1C82729-4A79-43CD-B0B4-B5C260CC2AD9}" srcOrd="2" destOrd="0" presId="urn:microsoft.com/office/officeart/2005/8/layout/vList2"/>
    <dgm:cxn modelId="{C0DD2FF5-2E95-41AE-814A-B9E1F4E99F9E}" type="presParOf" srcId="{11181DAE-59C7-49D2-BF35-B777176B01D3}" destId="{D5F072B1-B5C0-442D-9418-80D92A6C9666}" srcOrd="3" destOrd="0" presId="urn:microsoft.com/office/officeart/2005/8/layout/vList2"/>
    <dgm:cxn modelId="{4855ABCF-79C5-428E-8694-37B0F25843E1}" type="presParOf" srcId="{11181DAE-59C7-49D2-BF35-B777176B01D3}" destId="{6BB6AB49-0A20-418E-B2A3-780013B22299}" srcOrd="4" destOrd="0" presId="urn:microsoft.com/office/officeart/2005/8/layout/vList2"/>
    <dgm:cxn modelId="{1A6C0C4E-007D-4173-AB9B-1350BC8CC7A0}" type="presParOf" srcId="{11181DAE-59C7-49D2-BF35-B777176B01D3}" destId="{C9CFB7DF-38E5-4474-BE42-97CEB6834009}"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A40D7AC-0047-4668-8A7E-8018303A2533}" type="doc">
      <dgm:prSet loTypeId="urn:microsoft.com/office/officeart/2005/8/layout/list1" loCatId="list" qsTypeId="urn:microsoft.com/office/officeart/2005/8/quickstyle/simple1" qsCatId="simple" csTypeId="urn:microsoft.com/office/officeart/2005/8/colors/colorful5" csCatId="colorful"/>
      <dgm:spPr/>
      <dgm:t>
        <a:bodyPr/>
        <a:lstStyle/>
        <a:p>
          <a:endParaRPr lang="en-US"/>
        </a:p>
      </dgm:t>
    </dgm:pt>
    <dgm:pt modelId="{8109D3B7-C789-476B-A834-A06A20DE98CD}">
      <dgm:prSet/>
      <dgm:spPr/>
      <dgm:t>
        <a:bodyPr/>
        <a:lstStyle/>
        <a:p>
          <a:pPr>
            <a:lnSpc>
              <a:spcPct val="100000"/>
            </a:lnSpc>
          </a:pPr>
          <a:r>
            <a:rPr lang="en-US"/>
            <a:t>Azure Portal (manual)</a:t>
          </a:r>
        </a:p>
      </dgm:t>
    </dgm:pt>
    <dgm:pt modelId="{E30578AA-24EE-4D55-9127-48FE126C1BA0}" type="parTrans" cxnId="{6DA589CF-4DF0-44C7-92AC-FAE89E2983F3}">
      <dgm:prSet/>
      <dgm:spPr/>
      <dgm:t>
        <a:bodyPr/>
        <a:lstStyle/>
        <a:p>
          <a:endParaRPr lang="en-US"/>
        </a:p>
      </dgm:t>
    </dgm:pt>
    <dgm:pt modelId="{BEE03F1C-E3C5-4B93-945C-2CCC4A538BE9}" type="sibTrans" cxnId="{6DA589CF-4DF0-44C7-92AC-FAE89E2983F3}">
      <dgm:prSet/>
      <dgm:spPr/>
      <dgm:t>
        <a:bodyPr/>
        <a:lstStyle/>
        <a:p>
          <a:endParaRPr lang="en-US"/>
        </a:p>
      </dgm:t>
    </dgm:pt>
    <dgm:pt modelId="{C8496BC9-ED69-4538-A4E1-9B69FC2AF9A0}">
      <dgm:prSet/>
      <dgm:spPr/>
      <dgm:t>
        <a:bodyPr/>
        <a:lstStyle/>
        <a:p>
          <a:pPr>
            <a:lnSpc>
              <a:spcPct val="100000"/>
            </a:lnSpc>
          </a:pPr>
          <a:r>
            <a:rPr lang="en-US"/>
            <a:t>Pros:</a:t>
          </a:r>
        </a:p>
      </dgm:t>
    </dgm:pt>
    <dgm:pt modelId="{6BB7A2CA-B29B-4C91-955B-169A0240E082}" type="parTrans" cxnId="{55649906-1DAC-4B31-A3DE-87F0DC167C5E}">
      <dgm:prSet/>
      <dgm:spPr/>
      <dgm:t>
        <a:bodyPr/>
        <a:lstStyle/>
        <a:p>
          <a:endParaRPr lang="en-US"/>
        </a:p>
      </dgm:t>
    </dgm:pt>
    <dgm:pt modelId="{DE819D4E-3C2D-43A0-B601-5B827BD5E7A8}" type="sibTrans" cxnId="{55649906-1DAC-4B31-A3DE-87F0DC167C5E}">
      <dgm:prSet/>
      <dgm:spPr/>
      <dgm:t>
        <a:bodyPr/>
        <a:lstStyle/>
        <a:p>
          <a:endParaRPr lang="en-US"/>
        </a:p>
      </dgm:t>
    </dgm:pt>
    <dgm:pt modelId="{7C345199-69B3-40B0-90E2-3711EE7DB6E2}">
      <dgm:prSet/>
      <dgm:spPr/>
      <dgm:t>
        <a:bodyPr/>
        <a:lstStyle/>
        <a:p>
          <a:r>
            <a:rPr lang="en-US"/>
            <a:t>Browser based, quick setup, no fuss</a:t>
          </a:r>
        </a:p>
      </dgm:t>
    </dgm:pt>
    <dgm:pt modelId="{5E236872-1E26-4779-9C3B-FDA38A0A6149}" type="parTrans" cxnId="{46606EB8-7AAE-42E9-AC83-632811CAC0CA}">
      <dgm:prSet/>
      <dgm:spPr/>
      <dgm:t>
        <a:bodyPr/>
        <a:lstStyle/>
        <a:p>
          <a:endParaRPr lang="en-US"/>
        </a:p>
      </dgm:t>
    </dgm:pt>
    <dgm:pt modelId="{A538141A-EA63-469F-BD11-F0F2D0BAD59F}" type="sibTrans" cxnId="{46606EB8-7AAE-42E9-AC83-632811CAC0CA}">
      <dgm:prSet/>
      <dgm:spPr/>
      <dgm:t>
        <a:bodyPr/>
        <a:lstStyle/>
        <a:p>
          <a:endParaRPr lang="en-US"/>
        </a:p>
      </dgm:t>
    </dgm:pt>
    <dgm:pt modelId="{74D5EEFC-8A1F-4D39-8684-08E92A58CE62}">
      <dgm:prSet/>
      <dgm:spPr/>
      <dgm:t>
        <a:bodyPr/>
        <a:lstStyle/>
        <a:p>
          <a:r>
            <a:rPr lang="en-US"/>
            <a:t>Nice for exploration and visual inspection</a:t>
          </a:r>
        </a:p>
      </dgm:t>
    </dgm:pt>
    <dgm:pt modelId="{6575ABD3-827E-4EAB-81F1-76EFA7689743}" type="parTrans" cxnId="{198C6599-26A0-4D9B-BDED-B0DC12DCF88E}">
      <dgm:prSet/>
      <dgm:spPr/>
      <dgm:t>
        <a:bodyPr/>
        <a:lstStyle/>
        <a:p>
          <a:endParaRPr lang="en-US"/>
        </a:p>
      </dgm:t>
    </dgm:pt>
    <dgm:pt modelId="{3B3E725D-9A08-4724-9694-45B33298FF3B}" type="sibTrans" cxnId="{198C6599-26A0-4D9B-BDED-B0DC12DCF88E}">
      <dgm:prSet/>
      <dgm:spPr/>
      <dgm:t>
        <a:bodyPr/>
        <a:lstStyle/>
        <a:p>
          <a:endParaRPr lang="en-US"/>
        </a:p>
      </dgm:t>
    </dgm:pt>
    <dgm:pt modelId="{64812A19-15C8-4A9F-A139-9CEC6B78A05C}">
      <dgm:prSet/>
      <dgm:spPr/>
      <dgm:t>
        <a:bodyPr/>
        <a:lstStyle/>
        <a:p>
          <a:r>
            <a:rPr lang="en-US"/>
            <a:t>Fully featured</a:t>
          </a:r>
        </a:p>
      </dgm:t>
    </dgm:pt>
    <dgm:pt modelId="{D245DFBA-9714-4E31-8174-5F85D2C5E72C}" type="parTrans" cxnId="{218B0A3B-7591-4035-8544-EC406542C0D3}">
      <dgm:prSet/>
      <dgm:spPr/>
      <dgm:t>
        <a:bodyPr/>
        <a:lstStyle/>
        <a:p>
          <a:endParaRPr lang="en-US"/>
        </a:p>
      </dgm:t>
    </dgm:pt>
    <dgm:pt modelId="{5A8E0577-AFA7-48B8-9735-26A57EF95564}" type="sibTrans" cxnId="{218B0A3B-7591-4035-8544-EC406542C0D3}">
      <dgm:prSet/>
      <dgm:spPr/>
      <dgm:t>
        <a:bodyPr/>
        <a:lstStyle/>
        <a:p>
          <a:endParaRPr lang="en-US"/>
        </a:p>
      </dgm:t>
    </dgm:pt>
    <dgm:pt modelId="{5F751475-206D-40C5-B542-9FA50A3FA0C6}">
      <dgm:prSet/>
      <dgm:spPr/>
      <dgm:t>
        <a:bodyPr/>
        <a:lstStyle/>
        <a:p>
          <a:pPr>
            <a:lnSpc>
              <a:spcPct val="100000"/>
            </a:lnSpc>
          </a:pPr>
          <a:r>
            <a:rPr lang="en-US"/>
            <a:t>Cons:</a:t>
          </a:r>
        </a:p>
      </dgm:t>
    </dgm:pt>
    <dgm:pt modelId="{D65B461D-F2E8-4E87-B4F6-17D1F8C3F16C}" type="parTrans" cxnId="{193F22F3-EE27-4441-8EE4-56E39941ED29}">
      <dgm:prSet/>
      <dgm:spPr/>
      <dgm:t>
        <a:bodyPr/>
        <a:lstStyle/>
        <a:p>
          <a:endParaRPr lang="en-US"/>
        </a:p>
      </dgm:t>
    </dgm:pt>
    <dgm:pt modelId="{D99B3B57-1605-425E-A668-04FC02E30993}" type="sibTrans" cxnId="{193F22F3-EE27-4441-8EE4-56E39941ED29}">
      <dgm:prSet/>
      <dgm:spPr/>
      <dgm:t>
        <a:bodyPr/>
        <a:lstStyle/>
        <a:p>
          <a:endParaRPr lang="en-US"/>
        </a:p>
      </dgm:t>
    </dgm:pt>
    <dgm:pt modelId="{6CF9763D-CBE8-4C53-AAB2-9795512E3FD5}">
      <dgm:prSet/>
      <dgm:spPr/>
      <dgm:t>
        <a:bodyPr/>
        <a:lstStyle/>
        <a:p>
          <a:r>
            <a:rPr lang="en-US"/>
            <a:t>Everything is performed manually</a:t>
          </a:r>
        </a:p>
      </dgm:t>
    </dgm:pt>
    <dgm:pt modelId="{11042534-A071-4557-8BE8-825A6689581B}" type="parTrans" cxnId="{03C6AB49-03A6-441C-AB91-45ADCB18AD52}">
      <dgm:prSet/>
      <dgm:spPr/>
      <dgm:t>
        <a:bodyPr/>
        <a:lstStyle/>
        <a:p>
          <a:endParaRPr lang="en-US"/>
        </a:p>
      </dgm:t>
    </dgm:pt>
    <dgm:pt modelId="{5831377C-45CC-4E71-A444-8A8FB09C790D}" type="sibTrans" cxnId="{03C6AB49-03A6-441C-AB91-45ADCB18AD52}">
      <dgm:prSet/>
      <dgm:spPr/>
      <dgm:t>
        <a:bodyPr/>
        <a:lstStyle/>
        <a:p>
          <a:endParaRPr lang="en-US"/>
        </a:p>
      </dgm:t>
    </dgm:pt>
    <dgm:pt modelId="{30A5469D-3192-4F1B-93DD-25C7343B306E}">
      <dgm:prSet/>
      <dgm:spPr/>
      <dgm:t>
        <a:bodyPr/>
        <a:lstStyle/>
        <a:p>
          <a:r>
            <a:rPr lang="en-US"/>
            <a:t>Error prone</a:t>
          </a:r>
        </a:p>
      </dgm:t>
    </dgm:pt>
    <dgm:pt modelId="{DA3E9650-BA85-424F-9A8A-E82AB2DB4537}" type="parTrans" cxnId="{BB475ADD-D111-4A95-8DDF-AD7B0EF462CD}">
      <dgm:prSet/>
      <dgm:spPr/>
      <dgm:t>
        <a:bodyPr/>
        <a:lstStyle/>
        <a:p>
          <a:endParaRPr lang="en-US"/>
        </a:p>
      </dgm:t>
    </dgm:pt>
    <dgm:pt modelId="{005F90CC-C1E3-49FE-B66E-D93942B4E79A}" type="sibTrans" cxnId="{BB475ADD-D111-4A95-8DDF-AD7B0EF462CD}">
      <dgm:prSet/>
      <dgm:spPr/>
      <dgm:t>
        <a:bodyPr/>
        <a:lstStyle/>
        <a:p>
          <a:endParaRPr lang="en-US"/>
        </a:p>
      </dgm:t>
    </dgm:pt>
    <dgm:pt modelId="{4E5B0A67-5EE7-4392-8F47-257B44C205F2}">
      <dgm:prSet/>
      <dgm:spPr/>
      <dgm:t>
        <a:bodyPr/>
        <a:lstStyle/>
        <a:p>
          <a:r>
            <a:rPr lang="en-US"/>
            <a:t>Lack of process integration (DevOps, ITSM)</a:t>
          </a:r>
        </a:p>
      </dgm:t>
    </dgm:pt>
    <dgm:pt modelId="{B689F34A-64D5-41B9-829F-D9204F4BD784}" type="parTrans" cxnId="{A71F95B0-1349-4B35-BBD2-22F723ED0FCD}">
      <dgm:prSet/>
      <dgm:spPr/>
      <dgm:t>
        <a:bodyPr/>
        <a:lstStyle/>
        <a:p>
          <a:endParaRPr lang="en-US"/>
        </a:p>
      </dgm:t>
    </dgm:pt>
    <dgm:pt modelId="{11BD1542-41DC-4A87-8E70-5F27AEE92159}" type="sibTrans" cxnId="{A71F95B0-1349-4B35-BBD2-22F723ED0FCD}">
      <dgm:prSet/>
      <dgm:spPr/>
      <dgm:t>
        <a:bodyPr/>
        <a:lstStyle/>
        <a:p>
          <a:endParaRPr lang="en-US"/>
        </a:p>
      </dgm:t>
    </dgm:pt>
    <dgm:pt modelId="{A1193BC1-E957-4835-8D86-4447C8FF40ED}" type="pres">
      <dgm:prSet presAssocID="{1A40D7AC-0047-4668-8A7E-8018303A2533}" presName="linear" presStyleCnt="0">
        <dgm:presLayoutVars>
          <dgm:dir/>
          <dgm:animLvl val="lvl"/>
          <dgm:resizeHandles val="exact"/>
        </dgm:presLayoutVars>
      </dgm:prSet>
      <dgm:spPr/>
    </dgm:pt>
    <dgm:pt modelId="{E816AC5F-3F35-4E1F-B290-4689070376FA}" type="pres">
      <dgm:prSet presAssocID="{8109D3B7-C789-476B-A834-A06A20DE98CD}" presName="parentLin" presStyleCnt="0"/>
      <dgm:spPr/>
    </dgm:pt>
    <dgm:pt modelId="{020C1EA7-9582-4049-8D52-52C4A9BD6EFA}" type="pres">
      <dgm:prSet presAssocID="{8109D3B7-C789-476B-A834-A06A20DE98CD}" presName="parentLeftMargin" presStyleLbl="node1" presStyleIdx="0" presStyleCnt="3"/>
      <dgm:spPr/>
    </dgm:pt>
    <dgm:pt modelId="{7BF0AB45-9ED1-4522-8031-03673241F882}" type="pres">
      <dgm:prSet presAssocID="{8109D3B7-C789-476B-A834-A06A20DE98CD}" presName="parentText" presStyleLbl="node1" presStyleIdx="0" presStyleCnt="3">
        <dgm:presLayoutVars>
          <dgm:chMax val="0"/>
          <dgm:bulletEnabled val="1"/>
        </dgm:presLayoutVars>
      </dgm:prSet>
      <dgm:spPr/>
    </dgm:pt>
    <dgm:pt modelId="{9E326E31-F630-4E96-8160-32668BDED4A0}" type="pres">
      <dgm:prSet presAssocID="{8109D3B7-C789-476B-A834-A06A20DE98CD}" presName="negativeSpace" presStyleCnt="0"/>
      <dgm:spPr/>
    </dgm:pt>
    <dgm:pt modelId="{24EDC324-A960-498D-A928-0E3D09862446}" type="pres">
      <dgm:prSet presAssocID="{8109D3B7-C789-476B-A834-A06A20DE98CD}" presName="childText" presStyleLbl="conFgAcc1" presStyleIdx="0" presStyleCnt="3">
        <dgm:presLayoutVars>
          <dgm:bulletEnabled val="1"/>
        </dgm:presLayoutVars>
      </dgm:prSet>
      <dgm:spPr/>
    </dgm:pt>
    <dgm:pt modelId="{0B29EE07-21C4-4938-9198-FBB4712FBDD8}" type="pres">
      <dgm:prSet presAssocID="{BEE03F1C-E3C5-4B93-945C-2CCC4A538BE9}" presName="spaceBetweenRectangles" presStyleCnt="0"/>
      <dgm:spPr/>
    </dgm:pt>
    <dgm:pt modelId="{2CF514BD-5EE0-49F4-B317-4E3B5D8B15E2}" type="pres">
      <dgm:prSet presAssocID="{C8496BC9-ED69-4538-A4E1-9B69FC2AF9A0}" presName="parentLin" presStyleCnt="0"/>
      <dgm:spPr/>
    </dgm:pt>
    <dgm:pt modelId="{82792EDD-485E-462A-8CC8-A80787EEA4FD}" type="pres">
      <dgm:prSet presAssocID="{C8496BC9-ED69-4538-A4E1-9B69FC2AF9A0}" presName="parentLeftMargin" presStyleLbl="node1" presStyleIdx="0" presStyleCnt="3"/>
      <dgm:spPr/>
    </dgm:pt>
    <dgm:pt modelId="{3A9C8D94-AD38-4515-BC98-187383DC19EE}" type="pres">
      <dgm:prSet presAssocID="{C8496BC9-ED69-4538-A4E1-9B69FC2AF9A0}" presName="parentText" presStyleLbl="node1" presStyleIdx="1" presStyleCnt="3">
        <dgm:presLayoutVars>
          <dgm:chMax val="0"/>
          <dgm:bulletEnabled val="1"/>
        </dgm:presLayoutVars>
      </dgm:prSet>
      <dgm:spPr/>
    </dgm:pt>
    <dgm:pt modelId="{0B19BC7A-D16F-40C7-9544-862AB49809A2}" type="pres">
      <dgm:prSet presAssocID="{C8496BC9-ED69-4538-A4E1-9B69FC2AF9A0}" presName="negativeSpace" presStyleCnt="0"/>
      <dgm:spPr/>
    </dgm:pt>
    <dgm:pt modelId="{B3CC8BA6-83BE-4C20-B203-8DD73BE143D6}" type="pres">
      <dgm:prSet presAssocID="{C8496BC9-ED69-4538-A4E1-9B69FC2AF9A0}" presName="childText" presStyleLbl="conFgAcc1" presStyleIdx="1" presStyleCnt="3">
        <dgm:presLayoutVars>
          <dgm:bulletEnabled val="1"/>
        </dgm:presLayoutVars>
      </dgm:prSet>
      <dgm:spPr/>
    </dgm:pt>
    <dgm:pt modelId="{695F8806-80C5-4EB8-9AEE-C47F8F3B954B}" type="pres">
      <dgm:prSet presAssocID="{DE819D4E-3C2D-43A0-B601-5B827BD5E7A8}" presName="spaceBetweenRectangles" presStyleCnt="0"/>
      <dgm:spPr/>
    </dgm:pt>
    <dgm:pt modelId="{A30AC930-E972-450F-9050-051BFE6F2479}" type="pres">
      <dgm:prSet presAssocID="{5F751475-206D-40C5-B542-9FA50A3FA0C6}" presName="parentLin" presStyleCnt="0"/>
      <dgm:spPr/>
    </dgm:pt>
    <dgm:pt modelId="{E191AF68-2949-498C-AB89-D081F5057EBF}" type="pres">
      <dgm:prSet presAssocID="{5F751475-206D-40C5-B542-9FA50A3FA0C6}" presName="parentLeftMargin" presStyleLbl="node1" presStyleIdx="1" presStyleCnt="3"/>
      <dgm:spPr/>
    </dgm:pt>
    <dgm:pt modelId="{01A189D2-FD57-4CD3-8258-23A1B1D251F4}" type="pres">
      <dgm:prSet presAssocID="{5F751475-206D-40C5-B542-9FA50A3FA0C6}" presName="parentText" presStyleLbl="node1" presStyleIdx="2" presStyleCnt="3">
        <dgm:presLayoutVars>
          <dgm:chMax val="0"/>
          <dgm:bulletEnabled val="1"/>
        </dgm:presLayoutVars>
      </dgm:prSet>
      <dgm:spPr/>
    </dgm:pt>
    <dgm:pt modelId="{EA6F82B3-F379-401F-BC20-D3726BB2A31F}" type="pres">
      <dgm:prSet presAssocID="{5F751475-206D-40C5-B542-9FA50A3FA0C6}" presName="negativeSpace" presStyleCnt="0"/>
      <dgm:spPr/>
    </dgm:pt>
    <dgm:pt modelId="{8452DAC5-BB0C-435B-9FD1-06157B579518}" type="pres">
      <dgm:prSet presAssocID="{5F751475-206D-40C5-B542-9FA50A3FA0C6}" presName="childText" presStyleLbl="conFgAcc1" presStyleIdx="2" presStyleCnt="3">
        <dgm:presLayoutVars>
          <dgm:bulletEnabled val="1"/>
        </dgm:presLayoutVars>
      </dgm:prSet>
      <dgm:spPr/>
    </dgm:pt>
  </dgm:ptLst>
  <dgm:cxnLst>
    <dgm:cxn modelId="{55649906-1DAC-4B31-A3DE-87F0DC167C5E}" srcId="{1A40D7AC-0047-4668-8A7E-8018303A2533}" destId="{C8496BC9-ED69-4538-A4E1-9B69FC2AF9A0}" srcOrd="1" destOrd="0" parTransId="{6BB7A2CA-B29B-4C91-955B-169A0240E082}" sibTransId="{DE819D4E-3C2D-43A0-B601-5B827BD5E7A8}"/>
    <dgm:cxn modelId="{38179719-AAC5-4242-BBDC-BBFD95C736DA}" type="presOf" srcId="{4E5B0A67-5EE7-4392-8F47-257B44C205F2}" destId="{8452DAC5-BB0C-435B-9FD1-06157B579518}" srcOrd="0" destOrd="2" presId="urn:microsoft.com/office/officeart/2005/8/layout/list1"/>
    <dgm:cxn modelId="{8FD5861A-9B4B-446F-A202-2BB002EB478A}" type="presOf" srcId="{1A40D7AC-0047-4668-8A7E-8018303A2533}" destId="{A1193BC1-E957-4835-8D86-4447C8FF40ED}" srcOrd="0" destOrd="0" presId="urn:microsoft.com/office/officeart/2005/8/layout/list1"/>
    <dgm:cxn modelId="{218B0A3B-7591-4035-8544-EC406542C0D3}" srcId="{C8496BC9-ED69-4538-A4E1-9B69FC2AF9A0}" destId="{64812A19-15C8-4A9F-A139-9CEC6B78A05C}" srcOrd="2" destOrd="0" parTransId="{D245DFBA-9714-4E31-8174-5F85D2C5E72C}" sibTransId="{5A8E0577-AFA7-48B8-9735-26A57EF95564}"/>
    <dgm:cxn modelId="{6CB83B42-5EEF-40C8-A08C-A4154A42A2B9}" type="presOf" srcId="{64812A19-15C8-4A9F-A139-9CEC6B78A05C}" destId="{B3CC8BA6-83BE-4C20-B203-8DD73BE143D6}" srcOrd="0" destOrd="2" presId="urn:microsoft.com/office/officeart/2005/8/layout/list1"/>
    <dgm:cxn modelId="{03C6AB49-03A6-441C-AB91-45ADCB18AD52}" srcId="{5F751475-206D-40C5-B542-9FA50A3FA0C6}" destId="{6CF9763D-CBE8-4C53-AAB2-9795512E3FD5}" srcOrd="0" destOrd="0" parTransId="{11042534-A071-4557-8BE8-825A6689581B}" sibTransId="{5831377C-45CC-4E71-A444-8A8FB09C790D}"/>
    <dgm:cxn modelId="{134AEA73-5E0E-41F8-A8CB-A9C9118E792E}" type="presOf" srcId="{5F751475-206D-40C5-B542-9FA50A3FA0C6}" destId="{01A189D2-FD57-4CD3-8258-23A1B1D251F4}" srcOrd="1" destOrd="0" presId="urn:microsoft.com/office/officeart/2005/8/layout/list1"/>
    <dgm:cxn modelId="{78D2FB90-151E-467C-908B-7B7473641589}" type="presOf" srcId="{6CF9763D-CBE8-4C53-AAB2-9795512E3FD5}" destId="{8452DAC5-BB0C-435B-9FD1-06157B579518}" srcOrd="0" destOrd="0" presId="urn:microsoft.com/office/officeart/2005/8/layout/list1"/>
    <dgm:cxn modelId="{78B65698-44E5-4CC5-9363-F602A5D038EB}" type="presOf" srcId="{74D5EEFC-8A1F-4D39-8684-08E92A58CE62}" destId="{B3CC8BA6-83BE-4C20-B203-8DD73BE143D6}" srcOrd="0" destOrd="1" presId="urn:microsoft.com/office/officeart/2005/8/layout/list1"/>
    <dgm:cxn modelId="{198C6599-26A0-4D9B-BDED-B0DC12DCF88E}" srcId="{C8496BC9-ED69-4538-A4E1-9B69FC2AF9A0}" destId="{74D5EEFC-8A1F-4D39-8684-08E92A58CE62}" srcOrd="1" destOrd="0" parTransId="{6575ABD3-827E-4EAB-81F1-76EFA7689743}" sibTransId="{3B3E725D-9A08-4724-9694-45B33298FF3B}"/>
    <dgm:cxn modelId="{B5D1A79C-E7DD-4FD9-9365-E83E7419E888}" type="presOf" srcId="{C8496BC9-ED69-4538-A4E1-9B69FC2AF9A0}" destId="{82792EDD-485E-462A-8CC8-A80787EEA4FD}" srcOrd="0" destOrd="0" presId="urn:microsoft.com/office/officeart/2005/8/layout/list1"/>
    <dgm:cxn modelId="{1A0347A6-1468-446D-9C38-716223A885F3}" type="presOf" srcId="{5F751475-206D-40C5-B542-9FA50A3FA0C6}" destId="{E191AF68-2949-498C-AB89-D081F5057EBF}" srcOrd="0" destOrd="0" presId="urn:microsoft.com/office/officeart/2005/8/layout/list1"/>
    <dgm:cxn modelId="{A71F95B0-1349-4B35-BBD2-22F723ED0FCD}" srcId="{5F751475-206D-40C5-B542-9FA50A3FA0C6}" destId="{4E5B0A67-5EE7-4392-8F47-257B44C205F2}" srcOrd="2" destOrd="0" parTransId="{B689F34A-64D5-41B9-829F-D9204F4BD784}" sibTransId="{11BD1542-41DC-4A87-8E70-5F27AEE92159}"/>
    <dgm:cxn modelId="{46606EB8-7AAE-42E9-AC83-632811CAC0CA}" srcId="{C8496BC9-ED69-4538-A4E1-9B69FC2AF9A0}" destId="{7C345199-69B3-40B0-90E2-3711EE7DB6E2}" srcOrd="0" destOrd="0" parTransId="{5E236872-1E26-4779-9C3B-FDA38A0A6149}" sibTransId="{A538141A-EA63-469F-BD11-F0F2D0BAD59F}"/>
    <dgm:cxn modelId="{6DA589CF-4DF0-44C7-92AC-FAE89E2983F3}" srcId="{1A40D7AC-0047-4668-8A7E-8018303A2533}" destId="{8109D3B7-C789-476B-A834-A06A20DE98CD}" srcOrd="0" destOrd="0" parTransId="{E30578AA-24EE-4D55-9127-48FE126C1BA0}" sibTransId="{BEE03F1C-E3C5-4B93-945C-2CCC4A538BE9}"/>
    <dgm:cxn modelId="{15E07BDA-0F34-430B-8282-694BFB445C60}" type="presOf" srcId="{8109D3B7-C789-476B-A834-A06A20DE98CD}" destId="{7BF0AB45-9ED1-4522-8031-03673241F882}" srcOrd="1" destOrd="0" presId="urn:microsoft.com/office/officeart/2005/8/layout/list1"/>
    <dgm:cxn modelId="{BB475ADD-D111-4A95-8DDF-AD7B0EF462CD}" srcId="{5F751475-206D-40C5-B542-9FA50A3FA0C6}" destId="{30A5469D-3192-4F1B-93DD-25C7343B306E}" srcOrd="1" destOrd="0" parTransId="{DA3E9650-BA85-424F-9A8A-E82AB2DB4537}" sibTransId="{005F90CC-C1E3-49FE-B66E-D93942B4E79A}"/>
    <dgm:cxn modelId="{39C3AEE3-74C3-4731-97EB-329F998CD3F7}" type="presOf" srcId="{8109D3B7-C789-476B-A834-A06A20DE98CD}" destId="{020C1EA7-9582-4049-8D52-52C4A9BD6EFA}" srcOrd="0" destOrd="0" presId="urn:microsoft.com/office/officeart/2005/8/layout/list1"/>
    <dgm:cxn modelId="{BD9B2EE6-8866-470B-A31D-A027F9AB1AAF}" type="presOf" srcId="{C8496BC9-ED69-4538-A4E1-9B69FC2AF9A0}" destId="{3A9C8D94-AD38-4515-BC98-187383DC19EE}" srcOrd="1" destOrd="0" presId="urn:microsoft.com/office/officeart/2005/8/layout/list1"/>
    <dgm:cxn modelId="{4F0731EA-092B-4A55-BDCB-1D7CBBD09C12}" type="presOf" srcId="{30A5469D-3192-4F1B-93DD-25C7343B306E}" destId="{8452DAC5-BB0C-435B-9FD1-06157B579518}" srcOrd="0" destOrd="1" presId="urn:microsoft.com/office/officeart/2005/8/layout/list1"/>
    <dgm:cxn modelId="{193F22F3-EE27-4441-8EE4-56E39941ED29}" srcId="{1A40D7AC-0047-4668-8A7E-8018303A2533}" destId="{5F751475-206D-40C5-B542-9FA50A3FA0C6}" srcOrd="2" destOrd="0" parTransId="{D65B461D-F2E8-4E87-B4F6-17D1F8C3F16C}" sibTransId="{D99B3B57-1605-425E-A668-04FC02E30993}"/>
    <dgm:cxn modelId="{1FE24DF4-CA94-4C47-AC12-DAD9B5A6A119}" type="presOf" srcId="{7C345199-69B3-40B0-90E2-3711EE7DB6E2}" destId="{B3CC8BA6-83BE-4C20-B203-8DD73BE143D6}" srcOrd="0" destOrd="0" presId="urn:microsoft.com/office/officeart/2005/8/layout/list1"/>
    <dgm:cxn modelId="{60916A34-5ED9-4104-B71B-0AD95B47368F}" type="presParOf" srcId="{A1193BC1-E957-4835-8D86-4447C8FF40ED}" destId="{E816AC5F-3F35-4E1F-B290-4689070376FA}" srcOrd="0" destOrd="0" presId="urn:microsoft.com/office/officeart/2005/8/layout/list1"/>
    <dgm:cxn modelId="{175EFC1C-A91A-47CC-B488-5666A808906F}" type="presParOf" srcId="{E816AC5F-3F35-4E1F-B290-4689070376FA}" destId="{020C1EA7-9582-4049-8D52-52C4A9BD6EFA}" srcOrd="0" destOrd="0" presId="urn:microsoft.com/office/officeart/2005/8/layout/list1"/>
    <dgm:cxn modelId="{23BF978E-904E-493D-B91D-701FCDF8F377}" type="presParOf" srcId="{E816AC5F-3F35-4E1F-B290-4689070376FA}" destId="{7BF0AB45-9ED1-4522-8031-03673241F882}" srcOrd="1" destOrd="0" presId="urn:microsoft.com/office/officeart/2005/8/layout/list1"/>
    <dgm:cxn modelId="{4C4BCC91-9F65-4B93-B445-89CD6024DCB1}" type="presParOf" srcId="{A1193BC1-E957-4835-8D86-4447C8FF40ED}" destId="{9E326E31-F630-4E96-8160-32668BDED4A0}" srcOrd="1" destOrd="0" presId="urn:microsoft.com/office/officeart/2005/8/layout/list1"/>
    <dgm:cxn modelId="{305E1143-EB4F-4515-A7EF-50153D9CB89D}" type="presParOf" srcId="{A1193BC1-E957-4835-8D86-4447C8FF40ED}" destId="{24EDC324-A960-498D-A928-0E3D09862446}" srcOrd="2" destOrd="0" presId="urn:microsoft.com/office/officeart/2005/8/layout/list1"/>
    <dgm:cxn modelId="{3CBBF7F4-EA29-4F21-8833-E00BCC35E3D6}" type="presParOf" srcId="{A1193BC1-E957-4835-8D86-4447C8FF40ED}" destId="{0B29EE07-21C4-4938-9198-FBB4712FBDD8}" srcOrd="3" destOrd="0" presId="urn:microsoft.com/office/officeart/2005/8/layout/list1"/>
    <dgm:cxn modelId="{58B2A0D8-36D7-48EB-BC5A-930F9C604DD6}" type="presParOf" srcId="{A1193BC1-E957-4835-8D86-4447C8FF40ED}" destId="{2CF514BD-5EE0-49F4-B317-4E3B5D8B15E2}" srcOrd="4" destOrd="0" presId="urn:microsoft.com/office/officeart/2005/8/layout/list1"/>
    <dgm:cxn modelId="{DC57FCE6-D602-4314-931D-DD5521EE9B13}" type="presParOf" srcId="{2CF514BD-5EE0-49F4-B317-4E3B5D8B15E2}" destId="{82792EDD-485E-462A-8CC8-A80787EEA4FD}" srcOrd="0" destOrd="0" presId="urn:microsoft.com/office/officeart/2005/8/layout/list1"/>
    <dgm:cxn modelId="{5A11439E-66C5-4825-B3C7-DA296E0C0E23}" type="presParOf" srcId="{2CF514BD-5EE0-49F4-B317-4E3B5D8B15E2}" destId="{3A9C8D94-AD38-4515-BC98-187383DC19EE}" srcOrd="1" destOrd="0" presId="urn:microsoft.com/office/officeart/2005/8/layout/list1"/>
    <dgm:cxn modelId="{9F2465DD-06FF-4200-AB16-406194CE0588}" type="presParOf" srcId="{A1193BC1-E957-4835-8D86-4447C8FF40ED}" destId="{0B19BC7A-D16F-40C7-9544-862AB49809A2}" srcOrd="5" destOrd="0" presId="urn:microsoft.com/office/officeart/2005/8/layout/list1"/>
    <dgm:cxn modelId="{87FF580D-9E24-48CF-AB51-5EE711916865}" type="presParOf" srcId="{A1193BC1-E957-4835-8D86-4447C8FF40ED}" destId="{B3CC8BA6-83BE-4C20-B203-8DD73BE143D6}" srcOrd="6" destOrd="0" presId="urn:microsoft.com/office/officeart/2005/8/layout/list1"/>
    <dgm:cxn modelId="{823214F6-ED94-4B52-8451-5F235D66377B}" type="presParOf" srcId="{A1193BC1-E957-4835-8D86-4447C8FF40ED}" destId="{695F8806-80C5-4EB8-9AEE-C47F8F3B954B}" srcOrd="7" destOrd="0" presId="urn:microsoft.com/office/officeart/2005/8/layout/list1"/>
    <dgm:cxn modelId="{E7B73856-B625-4D0D-9DBE-FBAC11DD845D}" type="presParOf" srcId="{A1193BC1-E957-4835-8D86-4447C8FF40ED}" destId="{A30AC930-E972-450F-9050-051BFE6F2479}" srcOrd="8" destOrd="0" presId="urn:microsoft.com/office/officeart/2005/8/layout/list1"/>
    <dgm:cxn modelId="{19D4BA6E-6EA6-4186-8C39-E22E81A088BC}" type="presParOf" srcId="{A30AC930-E972-450F-9050-051BFE6F2479}" destId="{E191AF68-2949-498C-AB89-D081F5057EBF}" srcOrd="0" destOrd="0" presId="urn:microsoft.com/office/officeart/2005/8/layout/list1"/>
    <dgm:cxn modelId="{C1826B30-05CC-49F8-A564-96B44B50060E}" type="presParOf" srcId="{A30AC930-E972-450F-9050-051BFE6F2479}" destId="{01A189D2-FD57-4CD3-8258-23A1B1D251F4}" srcOrd="1" destOrd="0" presId="urn:microsoft.com/office/officeart/2005/8/layout/list1"/>
    <dgm:cxn modelId="{03E99718-D3B1-4D72-9865-C45AFE68B4B0}" type="presParOf" srcId="{A1193BC1-E957-4835-8D86-4447C8FF40ED}" destId="{EA6F82B3-F379-401F-BC20-D3726BB2A31F}" srcOrd="9" destOrd="0" presId="urn:microsoft.com/office/officeart/2005/8/layout/list1"/>
    <dgm:cxn modelId="{535F21D5-D4DE-44F4-B032-65F5183E2C0E}" type="presParOf" srcId="{A1193BC1-E957-4835-8D86-4447C8FF40ED}" destId="{8452DAC5-BB0C-435B-9FD1-06157B579518}"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0AB7CC3-D3C2-491E-BC51-080FD888244A}"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E74BE2FD-5C2B-4437-A97D-EC2440EDBB03}">
      <dgm:prSet/>
      <dgm:spPr/>
      <dgm:t>
        <a:bodyPr/>
        <a:lstStyle/>
        <a:p>
          <a:pPr>
            <a:lnSpc>
              <a:spcPct val="100000"/>
            </a:lnSpc>
          </a:pPr>
          <a:r>
            <a:rPr lang="en-US" dirty="0"/>
            <a:t>What are Azure Resource Manager Templates? </a:t>
          </a:r>
        </a:p>
      </dgm:t>
    </dgm:pt>
    <dgm:pt modelId="{A8F82330-1552-4E71-9C51-EE76A28F5435}" type="parTrans" cxnId="{C6270955-BC75-442F-8568-2D9CC957584B}">
      <dgm:prSet/>
      <dgm:spPr/>
      <dgm:t>
        <a:bodyPr/>
        <a:lstStyle/>
        <a:p>
          <a:endParaRPr lang="en-US"/>
        </a:p>
      </dgm:t>
    </dgm:pt>
    <dgm:pt modelId="{E31332D6-3546-48D3-978A-299445D03A34}" type="sibTrans" cxnId="{C6270955-BC75-442F-8568-2D9CC957584B}">
      <dgm:prSet/>
      <dgm:spPr/>
      <dgm:t>
        <a:bodyPr/>
        <a:lstStyle/>
        <a:p>
          <a:pPr>
            <a:lnSpc>
              <a:spcPct val="100000"/>
            </a:lnSpc>
          </a:pPr>
          <a:endParaRPr lang="en-US"/>
        </a:p>
      </dgm:t>
    </dgm:pt>
    <dgm:pt modelId="{9E48885C-1295-4D94-A4B0-04A0667F93B9}">
      <dgm:prSet/>
      <dgm:spPr/>
      <dgm:t>
        <a:bodyPr/>
        <a:lstStyle/>
        <a:p>
          <a:pPr>
            <a:lnSpc>
              <a:spcPct val="100000"/>
            </a:lnSpc>
          </a:pPr>
          <a:r>
            <a:rPr lang="en-US"/>
            <a:t>Written in JSON</a:t>
          </a:r>
        </a:p>
      </dgm:t>
    </dgm:pt>
    <dgm:pt modelId="{27687686-4BA6-45FA-B6BF-7F4230DBD9AB}" type="parTrans" cxnId="{2964F2EE-35DB-48F2-AF0D-91941D10B0C8}">
      <dgm:prSet/>
      <dgm:spPr/>
      <dgm:t>
        <a:bodyPr/>
        <a:lstStyle/>
        <a:p>
          <a:endParaRPr lang="en-US"/>
        </a:p>
      </dgm:t>
    </dgm:pt>
    <dgm:pt modelId="{81BA4CC1-9AF7-45C7-819D-B1393F9B51D1}" type="sibTrans" cxnId="{2964F2EE-35DB-48F2-AF0D-91941D10B0C8}">
      <dgm:prSet/>
      <dgm:spPr/>
      <dgm:t>
        <a:bodyPr/>
        <a:lstStyle/>
        <a:p>
          <a:pPr>
            <a:lnSpc>
              <a:spcPct val="100000"/>
            </a:lnSpc>
          </a:pPr>
          <a:endParaRPr lang="en-US"/>
        </a:p>
      </dgm:t>
    </dgm:pt>
    <dgm:pt modelId="{B6847D54-AFF1-446E-8E16-B79A3D3A3396}">
      <dgm:prSet/>
      <dgm:spPr/>
      <dgm:t>
        <a:bodyPr/>
        <a:lstStyle/>
        <a:p>
          <a:pPr>
            <a:lnSpc>
              <a:spcPct val="100000"/>
            </a:lnSpc>
          </a:pPr>
          <a:r>
            <a:rPr lang="en-US"/>
            <a:t>Tooling for Visual Studio and Visual Studio Code</a:t>
          </a:r>
          <a:endParaRPr lang="en-US" dirty="0"/>
        </a:p>
      </dgm:t>
    </dgm:pt>
    <dgm:pt modelId="{1CB6826E-CB38-4A79-A589-18EBA2A3F6E7}" type="parTrans" cxnId="{C3C29F58-B54D-4F75-8DA2-9961429C0FFF}">
      <dgm:prSet/>
      <dgm:spPr/>
      <dgm:t>
        <a:bodyPr/>
        <a:lstStyle/>
        <a:p>
          <a:endParaRPr lang="en-US"/>
        </a:p>
      </dgm:t>
    </dgm:pt>
    <dgm:pt modelId="{B69A8AC2-A71C-4F97-A453-6C5209CB11ED}" type="sibTrans" cxnId="{C3C29F58-B54D-4F75-8DA2-9961429C0FFF}">
      <dgm:prSet/>
      <dgm:spPr/>
      <dgm:t>
        <a:bodyPr/>
        <a:lstStyle/>
        <a:p>
          <a:pPr>
            <a:lnSpc>
              <a:spcPct val="100000"/>
            </a:lnSpc>
          </a:pPr>
          <a:endParaRPr lang="en-US"/>
        </a:p>
      </dgm:t>
    </dgm:pt>
    <dgm:pt modelId="{8E57ACBD-2B0B-461F-8CF4-27A89C4066E0}">
      <dgm:prSet/>
      <dgm:spPr/>
      <dgm:t>
        <a:bodyPr/>
        <a:lstStyle/>
        <a:p>
          <a:pPr>
            <a:lnSpc>
              <a:spcPct val="100000"/>
            </a:lnSpc>
          </a:pPr>
          <a:r>
            <a:rPr lang="en-US"/>
            <a:t>Native Azure portal integration</a:t>
          </a:r>
        </a:p>
      </dgm:t>
    </dgm:pt>
    <dgm:pt modelId="{8D5E2407-0ADB-4C38-BC94-DE51C65F68E7}" type="parTrans" cxnId="{F55A0A6A-2AE1-48B3-9D17-1E748ACC04E5}">
      <dgm:prSet/>
      <dgm:spPr/>
      <dgm:t>
        <a:bodyPr/>
        <a:lstStyle/>
        <a:p>
          <a:endParaRPr lang="en-US"/>
        </a:p>
      </dgm:t>
    </dgm:pt>
    <dgm:pt modelId="{EA1AC841-99FF-422E-BB8E-3A6E645BBE59}" type="sibTrans" cxnId="{F55A0A6A-2AE1-48B3-9D17-1E748ACC04E5}">
      <dgm:prSet/>
      <dgm:spPr/>
      <dgm:t>
        <a:bodyPr/>
        <a:lstStyle/>
        <a:p>
          <a:pPr>
            <a:lnSpc>
              <a:spcPct val="100000"/>
            </a:lnSpc>
          </a:pPr>
          <a:endParaRPr lang="en-US"/>
        </a:p>
      </dgm:t>
    </dgm:pt>
    <dgm:pt modelId="{ED082089-5E29-403B-87B4-DD1BF7CEE6BB}">
      <dgm:prSet/>
      <dgm:spPr/>
      <dgm:t>
        <a:bodyPr/>
        <a:lstStyle/>
        <a:p>
          <a:pPr>
            <a:lnSpc>
              <a:spcPct val="100000"/>
            </a:lnSpc>
          </a:pPr>
          <a:r>
            <a:rPr lang="en-US"/>
            <a:t>Generated directly from REST / Swagger</a:t>
          </a:r>
        </a:p>
      </dgm:t>
    </dgm:pt>
    <dgm:pt modelId="{0ED37460-8FDD-497D-BB9C-EDE9A839AFF2}" type="parTrans" cxnId="{2966E85B-D3BD-4E65-B002-71C19E538ED9}">
      <dgm:prSet/>
      <dgm:spPr/>
      <dgm:t>
        <a:bodyPr/>
        <a:lstStyle/>
        <a:p>
          <a:endParaRPr lang="en-US"/>
        </a:p>
      </dgm:t>
    </dgm:pt>
    <dgm:pt modelId="{98D906D2-858B-434F-82EA-4D2C3AC2E5F4}" type="sibTrans" cxnId="{2966E85B-D3BD-4E65-B002-71C19E538ED9}">
      <dgm:prSet/>
      <dgm:spPr/>
      <dgm:t>
        <a:bodyPr/>
        <a:lstStyle/>
        <a:p>
          <a:endParaRPr lang="en-US"/>
        </a:p>
      </dgm:t>
    </dgm:pt>
    <dgm:pt modelId="{F33C582E-C595-4799-ADC0-FB95F389B985}" type="pres">
      <dgm:prSet presAssocID="{E0AB7CC3-D3C2-491E-BC51-080FD888244A}" presName="vert0" presStyleCnt="0">
        <dgm:presLayoutVars>
          <dgm:dir/>
          <dgm:animOne val="branch"/>
          <dgm:animLvl val="lvl"/>
        </dgm:presLayoutVars>
      </dgm:prSet>
      <dgm:spPr/>
    </dgm:pt>
    <dgm:pt modelId="{EE5FAA20-6565-4B45-A31C-66A06778151D}" type="pres">
      <dgm:prSet presAssocID="{E74BE2FD-5C2B-4437-A97D-EC2440EDBB03}" presName="thickLine" presStyleLbl="alignNode1" presStyleIdx="0" presStyleCnt="5"/>
      <dgm:spPr/>
    </dgm:pt>
    <dgm:pt modelId="{EF1D859A-8D35-4B10-9836-1AE1ADFCAFB4}" type="pres">
      <dgm:prSet presAssocID="{E74BE2FD-5C2B-4437-A97D-EC2440EDBB03}" presName="horz1" presStyleCnt="0"/>
      <dgm:spPr/>
    </dgm:pt>
    <dgm:pt modelId="{45185254-55F3-40B6-A37A-0694E24AF596}" type="pres">
      <dgm:prSet presAssocID="{E74BE2FD-5C2B-4437-A97D-EC2440EDBB03}" presName="tx1" presStyleLbl="revTx" presStyleIdx="0" presStyleCnt="5"/>
      <dgm:spPr/>
    </dgm:pt>
    <dgm:pt modelId="{A9CD8035-D787-46B3-9359-B169FEC1562C}" type="pres">
      <dgm:prSet presAssocID="{E74BE2FD-5C2B-4437-A97D-EC2440EDBB03}" presName="vert1" presStyleCnt="0"/>
      <dgm:spPr/>
    </dgm:pt>
    <dgm:pt modelId="{9CF134B9-0651-4721-BAD9-ACB17857D44E}" type="pres">
      <dgm:prSet presAssocID="{9E48885C-1295-4D94-A4B0-04A0667F93B9}" presName="thickLine" presStyleLbl="alignNode1" presStyleIdx="1" presStyleCnt="5"/>
      <dgm:spPr/>
    </dgm:pt>
    <dgm:pt modelId="{1A4A1845-78C0-4837-BC16-6AFEEFE26B4B}" type="pres">
      <dgm:prSet presAssocID="{9E48885C-1295-4D94-A4B0-04A0667F93B9}" presName="horz1" presStyleCnt="0"/>
      <dgm:spPr/>
    </dgm:pt>
    <dgm:pt modelId="{1FBC2821-78EC-49A4-9F45-D3E66A7C3F61}" type="pres">
      <dgm:prSet presAssocID="{9E48885C-1295-4D94-A4B0-04A0667F93B9}" presName="tx1" presStyleLbl="revTx" presStyleIdx="1" presStyleCnt="5"/>
      <dgm:spPr/>
    </dgm:pt>
    <dgm:pt modelId="{E3FFD375-E0CC-4B90-BF77-14AD0A87FA52}" type="pres">
      <dgm:prSet presAssocID="{9E48885C-1295-4D94-A4B0-04A0667F93B9}" presName="vert1" presStyleCnt="0"/>
      <dgm:spPr/>
    </dgm:pt>
    <dgm:pt modelId="{38997F7E-1007-4595-ADFD-07AB8F903EAF}" type="pres">
      <dgm:prSet presAssocID="{B6847D54-AFF1-446E-8E16-B79A3D3A3396}" presName="thickLine" presStyleLbl="alignNode1" presStyleIdx="2" presStyleCnt="5"/>
      <dgm:spPr/>
    </dgm:pt>
    <dgm:pt modelId="{DD4EA34A-6567-44D1-ABCF-0A0F195F286E}" type="pres">
      <dgm:prSet presAssocID="{B6847D54-AFF1-446E-8E16-B79A3D3A3396}" presName="horz1" presStyleCnt="0"/>
      <dgm:spPr/>
    </dgm:pt>
    <dgm:pt modelId="{1D490146-0C4E-46C9-8A31-5E282719CE60}" type="pres">
      <dgm:prSet presAssocID="{B6847D54-AFF1-446E-8E16-B79A3D3A3396}" presName="tx1" presStyleLbl="revTx" presStyleIdx="2" presStyleCnt="5"/>
      <dgm:spPr/>
    </dgm:pt>
    <dgm:pt modelId="{47C99571-D0EF-4C8F-8A0F-407B423B6FC9}" type="pres">
      <dgm:prSet presAssocID="{B6847D54-AFF1-446E-8E16-B79A3D3A3396}" presName="vert1" presStyleCnt="0"/>
      <dgm:spPr/>
    </dgm:pt>
    <dgm:pt modelId="{811DEC0A-E6BF-4DA6-B89A-19B5771C72E7}" type="pres">
      <dgm:prSet presAssocID="{8E57ACBD-2B0B-461F-8CF4-27A89C4066E0}" presName="thickLine" presStyleLbl="alignNode1" presStyleIdx="3" presStyleCnt="5"/>
      <dgm:spPr/>
    </dgm:pt>
    <dgm:pt modelId="{649BA04A-E4EE-4B01-9FB6-8B29FE542400}" type="pres">
      <dgm:prSet presAssocID="{8E57ACBD-2B0B-461F-8CF4-27A89C4066E0}" presName="horz1" presStyleCnt="0"/>
      <dgm:spPr/>
    </dgm:pt>
    <dgm:pt modelId="{21DE207A-5A3E-4F9A-A4AE-8C1E2A2B1A95}" type="pres">
      <dgm:prSet presAssocID="{8E57ACBD-2B0B-461F-8CF4-27A89C4066E0}" presName="tx1" presStyleLbl="revTx" presStyleIdx="3" presStyleCnt="5"/>
      <dgm:spPr/>
    </dgm:pt>
    <dgm:pt modelId="{40A66C82-12EA-4737-AE47-8704FF2EE6CB}" type="pres">
      <dgm:prSet presAssocID="{8E57ACBD-2B0B-461F-8CF4-27A89C4066E0}" presName="vert1" presStyleCnt="0"/>
      <dgm:spPr/>
    </dgm:pt>
    <dgm:pt modelId="{3BCCD054-9EA8-40C3-8BA3-8BDC7AAFA96D}" type="pres">
      <dgm:prSet presAssocID="{ED082089-5E29-403B-87B4-DD1BF7CEE6BB}" presName="thickLine" presStyleLbl="alignNode1" presStyleIdx="4" presStyleCnt="5"/>
      <dgm:spPr/>
    </dgm:pt>
    <dgm:pt modelId="{AA4F638D-C115-4F35-A3FA-71289B60A2A0}" type="pres">
      <dgm:prSet presAssocID="{ED082089-5E29-403B-87B4-DD1BF7CEE6BB}" presName="horz1" presStyleCnt="0"/>
      <dgm:spPr/>
    </dgm:pt>
    <dgm:pt modelId="{00A4E75E-814E-4837-8535-F68752838B5B}" type="pres">
      <dgm:prSet presAssocID="{ED082089-5E29-403B-87B4-DD1BF7CEE6BB}" presName="tx1" presStyleLbl="revTx" presStyleIdx="4" presStyleCnt="5"/>
      <dgm:spPr/>
    </dgm:pt>
    <dgm:pt modelId="{C37A5831-66EC-4405-A6C3-BB6700E9C52B}" type="pres">
      <dgm:prSet presAssocID="{ED082089-5E29-403B-87B4-DD1BF7CEE6BB}" presName="vert1" presStyleCnt="0"/>
      <dgm:spPr/>
    </dgm:pt>
  </dgm:ptLst>
  <dgm:cxnLst>
    <dgm:cxn modelId="{56016606-A42C-410F-BD1B-4B1693803FD2}" type="presOf" srcId="{E0AB7CC3-D3C2-491E-BC51-080FD888244A}" destId="{F33C582E-C595-4799-ADC0-FB95F389B985}" srcOrd="0" destOrd="0" presId="urn:microsoft.com/office/officeart/2008/layout/LinedList"/>
    <dgm:cxn modelId="{F51C5637-92D2-4541-AF1B-9E63A28420FB}" type="presOf" srcId="{ED082089-5E29-403B-87B4-DD1BF7CEE6BB}" destId="{00A4E75E-814E-4837-8535-F68752838B5B}" srcOrd="0" destOrd="0" presId="urn:microsoft.com/office/officeart/2008/layout/LinedList"/>
    <dgm:cxn modelId="{2966E85B-D3BD-4E65-B002-71C19E538ED9}" srcId="{E0AB7CC3-D3C2-491E-BC51-080FD888244A}" destId="{ED082089-5E29-403B-87B4-DD1BF7CEE6BB}" srcOrd="4" destOrd="0" parTransId="{0ED37460-8FDD-497D-BB9C-EDE9A839AFF2}" sibTransId="{98D906D2-858B-434F-82EA-4D2C3AC2E5F4}"/>
    <dgm:cxn modelId="{B35B1143-A930-4842-9A57-DD1BBF3B654D}" type="presOf" srcId="{8E57ACBD-2B0B-461F-8CF4-27A89C4066E0}" destId="{21DE207A-5A3E-4F9A-A4AE-8C1E2A2B1A95}" srcOrd="0" destOrd="0" presId="urn:microsoft.com/office/officeart/2008/layout/LinedList"/>
    <dgm:cxn modelId="{F55A0A6A-2AE1-48B3-9D17-1E748ACC04E5}" srcId="{E0AB7CC3-D3C2-491E-BC51-080FD888244A}" destId="{8E57ACBD-2B0B-461F-8CF4-27A89C4066E0}" srcOrd="3" destOrd="0" parTransId="{8D5E2407-0ADB-4C38-BC94-DE51C65F68E7}" sibTransId="{EA1AC841-99FF-422E-BB8E-3A6E645BBE59}"/>
    <dgm:cxn modelId="{C6270955-BC75-442F-8568-2D9CC957584B}" srcId="{E0AB7CC3-D3C2-491E-BC51-080FD888244A}" destId="{E74BE2FD-5C2B-4437-A97D-EC2440EDBB03}" srcOrd="0" destOrd="0" parTransId="{A8F82330-1552-4E71-9C51-EE76A28F5435}" sibTransId="{E31332D6-3546-48D3-978A-299445D03A34}"/>
    <dgm:cxn modelId="{C3C29F58-B54D-4F75-8DA2-9961429C0FFF}" srcId="{E0AB7CC3-D3C2-491E-BC51-080FD888244A}" destId="{B6847D54-AFF1-446E-8E16-B79A3D3A3396}" srcOrd="2" destOrd="0" parTransId="{1CB6826E-CB38-4A79-A589-18EBA2A3F6E7}" sibTransId="{B69A8AC2-A71C-4F97-A453-6C5209CB11ED}"/>
    <dgm:cxn modelId="{324B0679-E454-44F0-9DE8-7D7B50FC63FD}" type="presOf" srcId="{B6847D54-AFF1-446E-8E16-B79A3D3A3396}" destId="{1D490146-0C4E-46C9-8A31-5E282719CE60}" srcOrd="0" destOrd="0" presId="urn:microsoft.com/office/officeart/2008/layout/LinedList"/>
    <dgm:cxn modelId="{0B4878A2-E009-4BF6-8914-80478F674EC9}" type="presOf" srcId="{9E48885C-1295-4D94-A4B0-04A0667F93B9}" destId="{1FBC2821-78EC-49A4-9F45-D3E66A7C3F61}" srcOrd="0" destOrd="0" presId="urn:microsoft.com/office/officeart/2008/layout/LinedList"/>
    <dgm:cxn modelId="{65C811CF-C070-46F1-9AB0-6F7D38285222}" type="presOf" srcId="{E74BE2FD-5C2B-4437-A97D-EC2440EDBB03}" destId="{45185254-55F3-40B6-A37A-0694E24AF596}" srcOrd="0" destOrd="0" presId="urn:microsoft.com/office/officeart/2008/layout/LinedList"/>
    <dgm:cxn modelId="{2964F2EE-35DB-48F2-AF0D-91941D10B0C8}" srcId="{E0AB7CC3-D3C2-491E-BC51-080FD888244A}" destId="{9E48885C-1295-4D94-A4B0-04A0667F93B9}" srcOrd="1" destOrd="0" parTransId="{27687686-4BA6-45FA-B6BF-7F4230DBD9AB}" sibTransId="{81BA4CC1-9AF7-45C7-819D-B1393F9B51D1}"/>
    <dgm:cxn modelId="{EF530AFD-4757-4F33-BB65-E78B0C9D5B6F}" type="presParOf" srcId="{F33C582E-C595-4799-ADC0-FB95F389B985}" destId="{EE5FAA20-6565-4B45-A31C-66A06778151D}" srcOrd="0" destOrd="0" presId="urn:microsoft.com/office/officeart/2008/layout/LinedList"/>
    <dgm:cxn modelId="{8B3CA37F-3174-4FFD-B0E0-84D2A98BB457}" type="presParOf" srcId="{F33C582E-C595-4799-ADC0-FB95F389B985}" destId="{EF1D859A-8D35-4B10-9836-1AE1ADFCAFB4}" srcOrd="1" destOrd="0" presId="urn:microsoft.com/office/officeart/2008/layout/LinedList"/>
    <dgm:cxn modelId="{40AD2CD4-6A8E-4229-98D3-1EFB11922E9A}" type="presParOf" srcId="{EF1D859A-8D35-4B10-9836-1AE1ADFCAFB4}" destId="{45185254-55F3-40B6-A37A-0694E24AF596}" srcOrd="0" destOrd="0" presId="urn:microsoft.com/office/officeart/2008/layout/LinedList"/>
    <dgm:cxn modelId="{FB8C0C4B-FFD0-4B28-9579-3D6888F57975}" type="presParOf" srcId="{EF1D859A-8D35-4B10-9836-1AE1ADFCAFB4}" destId="{A9CD8035-D787-46B3-9359-B169FEC1562C}" srcOrd="1" destOrd="0" presId="urn:microsoft.com/office/officeart/2008/layout/LinedList"/>
    <dgm:cxn modelId="{431356FA-C339-49CC-A75D-5C93D79DF287}" type="presParOf" srcId="{F33C582E-C595-4799-ADC0-FB95F389B985}" destId="{9CF134B9-0651-4721-BAD9-ACB17857D44E}" srcOrd="2" destOrd="0" presId="urn:microsoft.com/office/officeart/2008/layout/LinedList"/>
    <dgm:cxn modelId="{02C6D505-7D88-4C81-8C9B-D2BF8C22442B}" type="presParOf" srcId="{F33C582E-C595-4799-ADC0-FB95F389B985}" destId="{1A4A1845-78C0-4837-BC16-6AFEEFE26B4B}" srcOrd="3" destOrd="0" presId="urn:microsoft.com/office/officeart/2008/layout/LinedList"/>
    <dgm:cxn modelId="{79E1B40E-AACD-46AD-8B25-E0031E16C38E}" type="presParOf" srcId="{1A4A1845-78C0-4837-BC16-6AFEEFE26B4B}" destId="{1FBC2821-78EC-49A4-9F45-D3E66A7C3F61}" srcOrd="0" destOrd="0" presId="urn:microsoft.com/office/officeart/2008/layout/LinedList"/>
    <dgm:cxn modelId="{1FB95D32-83B5-4E3C-9AE0-73DB0F4E2EEC}" type="presParOf" srcId="{1A4A1845-78C0-4837-BC16-6AFEEFE26B4B}" destId="{E3FFD375-E0CC-4B90-BF77-14AD0A87FA52}" srcOrd="1" destOrd="0" presId="urn:microsoft.com/office/officeart/2008/layout/LinedList"/>
    <dgm:cxn modelId="{1BD2FF6B-1AF7-4A7E-930F-35B8D0F328C4}" type="presParOf" srcId="{F33C582E-C595-4799-ADC0-FB95F389B985}" destId="{38997F7E-1007-4595-ADFD-07AB8F903EAF}" srcOrd="4" destOrd="0" presId="urn:microsoft.com/office/officeart/2008/layout/LinedList"/>
    <dgm:cxn modelId="{7846E4A8-738D-4853-BAB1-2368A269519D}" type="presParOf" srcId="{F33C582E-C595-4799-ADC0-FB95F389B985}" destId="{DD4EA34A-6567-44D1-ABCF-0A0F195F286E}" srcOrd="5" destOrd="0" presId="urn:microsoft.com/office/officeart/2008/layout/LinedList"/>
    <dgm:cxn modelId="{A94FDFE4-F06E-483D-A8E7-5B65BFBBE078}" type="presParOf" srcId="{DD4EA34A-6567-44D1-ABCF-0A0F195F286E}" destId="{1D490146-0C4E-46C9-8A31-5E282719CE60}" srcOrd="0" destOrd="0" presId="urn:microsoft.com/office/officeart/2008/layout/LinedList"/>
    <dgm:cxn modelId="{B23FC098-2925-4656-8C35-4603313D5710}" type="presParOf" srcId="{DD4EA34A-6567-44D1-ABCF-0A0F195F286E}" destId="{47C99571-D0EF-4C8F-8A0F-407B423B6FC9}" srcOrd="1" destOrd="0" presId="urn:microsoft.com/office/officeart/2008/layout/LinedList"/>
    <dgm:cxn modelId="{35DB4E3E-FAC9-4A5B-A3E9-A26E537128E9}" type="presParOf" srcId="{F33C582E-C595-4799-ADC0-FB95F389B985}" destId="{811DEC0A-E6BF-4DA6-B89A-19B5771C72E7}" srcOrd="6" destOrd="0" presId="urn:microsoft.com/office/officeart/2008/layout/LinedList"/>
    <dgm:cxn modelId="{F2E40A8D-3FD5-4F71-B9A7-3BC054A5B7E7}" type="presParOf" srcId="{F33C582E-C595-4799-ADC0-FB95F389B985}" destId="{649BA04A-E4EE-4B01-9FB6-8B29FE542400}" srcOrd="7" destOrd="0" presId="urn:microsoft.com/office/officeart/2008/layout/LinedList"/>
    <dgm:cxn modelId="{B6F7F5DA-E86D-41A5-B889-FB9A1E427D30}" type="presParOf" srcId="{649BA04A-E4EE-4B01-9FB6-8B29FE542400}" destId="{21DE207A-5A3E-4F9A-A4AE-8C1E2A2B1A95}" srcOrd="0" destOrd="0" presId="urn:microsoft.com/office/officeart/2008/layout/LinedList"/>
    <dgm:cxn modelId="{67DE13D0-5EAA-4954-BDDE-13CDC1D60928}" type="presParOf" srcId="{649BA04A-E4EE-4B01-9FB6-8B29FE542400}" destId="{40A66C82-12EA-4737-AE47-8704FF2EE6CB}" srcOrd="1" destOrd="0" presId="urn:microsoft.com/office/officeart/2008/layout/LinedList"/>
    <dgm:cxn modelId="{827F52E3-A404-4086-8E9D-6E90E986B62E}" type="presParOf" srcId="{F33C582E-C595-4799-ADC0-FB95F389B985}" destId="{3BCCD054-9EA8-40C3-8BA3-8BDC7AAFA96D}" srcOrd="8" destOrd="0" presId="urn:microsoft.com/office/officeart/2008/layout/LinedList"/>
    <dgm:cxn modelId="{F78BB358-F16B-45B9-9ACE-3261FB4870AC}" type="presParOf" srcId="{F33C582E-C595-4799-ADC0-FB95F389B985}" destId="{AA4F638D-C115-4F35-A3FA-71289B60A2A0}" srcOrd="9" destOrd="0" presId="urn:microsoft.com/office/officeart/2008/layout/LinedList"/>
    <dgm:cxn modelId="{55D64C72-DB49-4A14-AA24-8127A5EBA708}" type="presParOf" srcId="{AA4F638D-C115-4F35-A3FA-71289B60A2A0}" destId="{00A4E75E-814E-4837-8535-F68752838B5B}" srcOrd="0" destOrd="0" presId="urn:microsoft.com/office/officeart/2008/layout/LinedList"/>
    <dgm:cxn modelId="{0BE73FAA-6029-4C43-A690-670DC31833D2}" type="presParOf" srcId="{AA4F638D-C115-4F35-A3FA-71289B60A2A0}" destId="{C37A5831-66EC-4405-A6C3-BB6700E9C52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70153E1-B202-4489-B093-AFB736FB9BE4}"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ECB083A9-6D7E-4247-87D2-89818519FC81}">
      <dgm:prSet/>
      <dgm:spPr/>
      <dgm:t>
        <a:bodyPr/>
        <a:lstStyle/>
        <a:p>
          <a:r>
            <a:rPr lang="en-US" dirty="0"/>
            <a:t>What is Terraform?</a:t>
          </a:r>
        </a:p>
      </dgm:t>
    </dgm:pt>
    <dgm:pt modelId="{F453B5D8-B0B8-44C4-989E-86BCF65402FC}" type="parTrans" cxnId="{134C9F58-343A-42D5-9A1D-4707BFC16F6D}">
      <dgm:prSet/>
      <dgm:spPr/>
      <dgm:t>
        <a:bodyPr/>
        <a:lstStyle/>
        <a:p>
          <a:endParaRPr lang="en-US"/>
        </a:p>
      </dgm:t>
    </dgm:pt>
    <dgm:pt modelId="{26554B98-4796-4B34-96D0-CC1918189447}" type="sibTrans" cxnId="{134C9F58-343A-42D5-9A1D-4707BFC16F6D}">
      <dgm:prSet/>
      <dgm:spPr/>
      <dgm:t>
        <a:bodyPr/>
        <a:lstStyle/>
        <a:p>
          <a:endParaRPr lang="en-US"/>
        </a:p>
      </dgm:t>
    </dgm:pt>
    <dgm:pt modelId="{5F847E6A-9FB3-400D-9213-68077A978639}">
      <dgm:prSet/>
      <dgm:spPr/>
      <dgm:t>
        <a:bodyPr/>
        <a:lstStyle/>
        <a:p>
          <a:r>
            <a:rPr lang="en-US" dirty="0"/>
            <a:t>Open source project</a:t>
          </a:r>
        </a:p>
      </dgm:t>
    </dgm:pt>
    <dgm:pt modelId="{97F12661-89E1-427A-9FEF-9C84DC277FB4}" type="parTrans" cxnId="{9170BFD6-F013-43E1-B0A4-AE6007C1A74D}">
      <dgm:prSet/>
      <dgm:spPr/>
      <dgm:t>
        <a:bodyPr/>
        <a:lstStyle/>
        <a:p>
          <a:endParaRPr lang="en-US"/>
        </a:p>
      </dgm:t>
    </dgm:pt>
    <dgm:pt modelId="{DF746049-3422-4A13-B0A4-6BA64B8383CA}" type="sibTrans" cxnId="{9170BFD6-F013-43E1-B0A4-AE6007C1A74D}">
      <dgm:prSet/>
      <dgm:spPr/>
      <dgm:t>
        <a:bodyPr/>
        <a:lstStyle/>
        <a:p>
          <a:endParaRPr lang="en-US"/>
        </a:p>
      </dgm:t>
    </dgm:pt>
    <dgm:pt modelId="{5290562E-EC5B-4082-AF85-DD114550227C}">
      <dgm:prSet/>
      <dgm:spPr/>
      <dgm:t>
        <a:bodyPr/>
        <a:lstStyle/>
        <a:p>
          <a:r>
            <a:rPr lang="en-US"/>
            <a:t>Cross computing environment templating language</a:t>
          </a:r>
        </a:p>
      </dgm:t>
    </dgm:pt>
    <dgm:pt modelId="{2908E3B6-21BB-4A18-AA91-F4D9A64B3B5F}" type="parTrans" cxnId="{DBF6D079-E603-481F-B724-203EADF30063}">
      <dgm:prSet/>
      <dgm:spPr/>
      <dgm:t>
        <a:bodyPr/>
        <a:lstStyle/>
        <a:p>
          <a:endParaRPr lang="en-US"/>
        </a:p>
      </dgm:t>
    </dgm:pt>
    <dgm:pt modelId="{C3C7707B-450C-4AF5-9C7C-EE3B0B7BB915}" type="sibTrans" cxnId="{DBF6D079-E603-481F-B724-203EADF30063}">
      <dgm:prSet/>
      <dgm:spPr/>
      <dgm:t>
        <a:bodyPr/>
        <a:lstStyle/>
        <a:p>
          <a:endParaRPr lang="en-US"/>
        </a:p>
      </dgm:t>
    </dgm:pt>
    <dgm:pt modelId="{AE321A44-015A-4B88-8CC8-0AC902A9A73B}">
      <dgm:prSet/>
      <dgm:spPr/>
      <dgm:t>
        <a:bodyPr/>
        <a:lstStyle/>
        <a:p>
          <a:r>
            <a:rPr lang="en-US"/>
            <a:t>Provision, Update, and Delete resources</a:t>
          </a:r>
        </a:p>
      </dgm:t>
    </dgm:pt>
    <dgm:pt modelId="{124BC3C7-BD12-4B6B-AA2B-F2C5A7128CFB}" type="parTrans" cxnId="{6F72E31A-6C16-4AEF-A203-C50ABEB3C7F5}">
      <dgm:prSet/>
      <dgm:spPr/>
      <dgm:t>
        <a:bodyPr/>
        <a:lstStyle/>
        <a:p>
          <a:endParaRPr lang="en-US"/>
        </a:p>
      </dgm:t>
    </dgm:pt>
    <dgm:pt modelId="{D21CFC61-3021-45B1-BAF8-E1F6E429AA93}" type="sibTrans" cxnId="{6F72E31A-6C16-4AEF-A203-C50ABEB3C7F5}">
      <dgm:prSet/>
      <dgm:spPr/>
      <dgm:t>
        <a:bodyPr/>
        <a:lstStyle/>
        <a:p>
          <a:endParaRPr lang="en-US"/>
        </a:p>
      </dgm:t>
    </dgm:pt>
    <dgm:pt modelId="{38EB2A8A-528E-459C-8894-AC57F86577C7}">
      <dgm:prSet/>
      <dgm:spPr/>
      <dgm:t>
        <a:bodyPr/>
        <a:lstStyle/>
        <a:p>
          <a:r>
            <a:rPr lang="en-US"/>
            <a:t>Authored in HashiCorp Configuration Language (HCL) or JSON</a:t>
          </a:r>
        </a:p>
      </dgm:t>
    </dgm:pt>
    <dgm:pt modelId="{7B4094AE-14DE-4730-8795-695CEB44B989}" type="parTrans" cxnId="{778AA1E0-C3FB-4E51-A3C0-A86BC0851C2D}">
      <dgm:prSet/>
      <dgm:spPr/>
      <dgm:t>
        <a:bodyPr/>
        <a:lstStyle/>
        <a:p>
          <a:endParaRPr lang="en-US"/>
        </a:p>
      </dgm:t>
    </dgm:pt>
    <dgm:pt modelId="{D733C005-CFDA-483C-B972-91CA9E6E92C2}" type="sibTrans" cxnId="{778AA1E0-C3FB-4E51-A3C0-A86BC0851C2D}">
      <dgm:prSet/>
      <dgm:spPr/>
      <dgm:t>
        <a:bodyPr/>
        <a:lstStyle/>
        <a:p>
          <a:endParaRPr lang="en-US"/>
        </a:p>
      </dgm:t>
    </dgm:pt>
    <dgm:pt modelId="{6EC51ED8-7110-46A3-841F-18B047925467}" type="pres">
      <dgm:prSet presAssocID="{970153E1-B202-4489-B093-AFB736FB9BE4}" presName="outerComposite" presStyleCnt="0">
        <dgm:presLayoutVars>
          <dgm:chMax val="5"/>
          <dgm:dir/>
          <dgm:resizeHandles val="exact"/>
        </dgm:presLayoutVars>
      </dgm:prSet>
      <dgm:spPr/>
    </dgm:pt>
    <dgm:pt modelId="{39482220-6062-42FA-BAB8-1AFB1619A411}" type="pres">
      <dgm:prSet presAssocID="{970153E1-B202-4489-B093-AFB736FB9BE4}" presName="dummyMaxCanvas" presStyleCnt="0">
        <dgm:presLayoutVars/>
      </dgm:prSet>
      <dgm:spPr/>
    </dgm:pt>
    <dgm:pt modelId="{A2979A75-E681-4D27-9D03-164FE2F0901C}" type="pres">
      <dgm:prSet presAssocID="{970153E1-B202-4489-B093-AFB736FB9BE4}" presName="FiveNodes_1" presStyleLbl="node1" presStyleIdx="0" presStyleCnt="5">
        <dgm:presLayoutVars>
          <dgm:bulletEnabled val="1"/>
        </dgm:presLayoutVars>
      </dgm:prSet>
      <dgm:spPr/>
    </dgm:pt>
    <dgm:pt modelId="{BD436385-368F-44E6-B147-F1B4327E223C}" type="pres">
      <dgm:prSet presAssocID="{970153E1-B202-4489-B093-AFB736FB9BE4}" presName="FiveNodes_2" presStyleLbl="node1" presStyleIdx="1" presStyleCnt="5">
        <dgm:presLayoutVars>
          <dgm:bulletEnabled val="1"/>
        </dgm:presLayoutVars>
      </dgm:prSet>
      <dgm:spPr/>
    </dgm:pt>
    <dgm:pt modelId="{3C0D5F54-8FFC-424B-BE25-21DA376068D1}" type="pres">
      <dgm:prSet presAssocID="{970153E1-B202-4489-B093-AFB736FB9BE4}" presName="FiveNodes_3" presStyleLbl="node1" presStyleIdx="2" presStyleCnt="5">
        <dgm:presLayoutVars>
          <dgm:bulletEnabled val="1"/>
        </dgm:presLayoutVars>
      </dgm:prSet>
      <dgm:spPr/>
    </dgm:pt>
    <dgm:pt modelId="{F4A92A6D-FE37-49A4-A822-5430B843491B}" type="pres">
      <dgm:prSet presAssocID="{970153E1-B202-4489-B093-AFB736FB9BE4}" presName="FiveNodes_4" presStyleLbl="node1" presStyleIdx="3" presStyleCnt="5">
        <dgm:presLayoutVars>
          <dgm:bulletEnabled val="1"/>
        </dgm:presLayoutVars>
      </dgm:prSet>
      <dgm:spPr/>
    </dgm:pt>
    <dgm:pt modelId="{43AD3FB5-FC25-4319-9555-DCE97272A1E1}" type="pres">
      <dgm:prSet presAssocID="{970153E1-B202-4489-B093-AFB736FB9BE4}" presName="FiveNodes_5" presStyleLbl="node1" presStyleIdx="4" presStyleCnt="5">
        <dgm:presLayoutVars>
          <dgm:bulletEnabled val="1"/>
        </dgm:presLayoutVars>
      </dgm:prSet>
      <dgm:spPr/>
    </dgm:pt>
    <dgm:pt modelId="{A84D75A0-B902-4344-9AEE-7FC27B417CB7}" type="pres">
      <dgm:prSet presAssocID="{970153E1-B202-4489-B093-AFB736FB9BE4}" presName="FiveConn_1-2" presStyleLbl="fgAccFollowNode1" presStyleIdx="0" presStyleCnt="4">
        <dgm:presLayoutVars>
          <dgm:bulletEnabled val="1"/>
        </dgm:presLayoutVars>
      </dgm:prSet>
      <dgm:spPr/>
    </dgm:pt>
    <dgm:pt modelId="{FD4B31D9-F757-4FE8-88AD-7C611708A186}" type="pres">
      <dgm:prSet presAssocID="{970153E1-B202-4489-B093-AFB736FB9BE4}" presName="FiveConn_2-3" presStyleLbl="fgAccFollowNode1" presStyleIdx="1" presStyleCnt="4">
        <dgm:presLayoutVars>
          <dgm:bulletEnabled val="1"/>
        </dgm:presLayoutVars>
      </dgm:prSet>
      <dgm:spPr/>
    </dgm:pt>
    <dgm:pt modelId="{6743076D-20D6-48CC-AECD-7170A0D8B8D9}" type="pres">
      <dgm:prSet presAssocID="{970153E1-B202-4489-B093-AFB736FB9BE4}" presName="FiveConn_3-4" presStyleLbl="fgAccFollowNode1" presStyleIdx="2" presStyleCnt="4">
        <dgm:presLayoutVars>
          <dgm:bulletEnabled val="1"/>
        </dgm:presLayoutVars>
      </dgm:prSet>
      <dgm:spPr/>
    </dgm:pt>
    <dgm:pt modelId="{113D9D16-5B80-4AD3-9700-84F4E025A3DC}" type="pres">
      <dgm:prSet presAssocID="{970153E1-B202-4489-B093-AFB736FB9BE4}" presName="FiveConn_4-5" presStyleLbl="fgAccFollowNode1" presStyleIdx="3" presStyleCnt="4">
        <dgm:presLayoutVars>
          <dgm:bulletEnabled val="1"/>
        </dgm:presLayoutVars>
      </dgm:prSet>
      <dgm:spPr/>
    </dgm:pt>
    <dgm:pt modelId="{418AC3E8-50E7-4D20-BBF8-0A7AF3F9B8E2}" type="pres">
      <dgm:prSet presAssocID="{970153E1-B202-4489-B093-AFB736FB9BE4}" presName="FiveNodes_1_text" presStyleLbl="node1" presStyleIdx="4" presStyleCnt="5">
        <dgm:presLayoutVars>
          <dgm:bulletEnabled val="1"/>
        </dgm:presLayoutVars>
      </dgm:prSet>
      <dgm:spPr/>
    </dgm:pt>
    <dgm:pt modelId="{66C2BCCF-3B54-45F7-9CF6-6EA643241C51}" type="pres">
      <dgm:prSet presAssocID="{970153E1-B202-4489-B093-AFB736FB9BE4}" presName="FiveNodes_2_text" presStyleLbl="node1" presStyleIdx="4" presStyleCnt="5">
        <dgm:presLayoutVars>
          <dgm:bulletEnabled val="1"/>
        </dgm:presLayoutVars>
      </dgm:prSet>
      <dgm:spPr/>
    </dgm:pt>
    <dgm:pt modelId="{5DB92835-DB26-49A1-8147-344A3EF79529}" type="pres">
      <dgm:prSet presAssocID="{970153E1-B202-4489-B093-AFB736FB9BE4}" presName="FiveNodes_3_text" presStyleLbl="node1" presStyleIdx="4" presStyleCnt="5">
        <dgm:presLayoutVars>
          <dgm:bulletEnabled val="1"/>
        </dgm:presLayoutVars>
      </dgm:prSet>
      <dgm:spPr/>
    </dgm:pt>
    <dgm:pt modelId="{A537BE04-4E30-4741-8584-B1C848146C43}" type="pres">
      <dgm:prSet presAssocID="{970153E1-B202-4489-B093-AFB736FB9BE4}" presName="FiveNodes_4_text" presStyleLbl="node1" presStyleIdx="4" presStyleCnt="5">
        <dgm:presLayoutVars>
          <dgm:bulletEnabled val="1"/>
        </dgm:presLayoutVars>
      </dgm:prSet>
      <dgm:spPr/>
    </dgm:pt>
    <dgm:pt modelId="{A19FE8FA-F085-4EFD-ABDB-4B7E0C01C469}" type="pres">
      <dgm:prSet presAssocID="{970153E1-B202-4489-B093-AFB736FB9BE4}" presName="FiveNodes_5_text" presStyleLbl="node1" presStyleIdx="4" presStyleCnt="5">
        <dgm:presLayoutVars>
          <dgm:bulletEnabled val="1"/>
        </dgm:presLayoutVars>
      </dgm:prSet>
      <dgm:spPr/>
    </dgm:pt>
  </dgm:ptLst>
  <dgm:cxnLst>
    <dgm:cxn modelId="{B1378112-D177-413D-83FA-ADDD79AA0EA5}" type="presOf" srcId="{D21CFC61-3021-45B1-BAF8-E1F6E429AA93}" destId="{113D9D16-5B80-4AD3-9700-84F4E025A3DC}" srcOrd="0" destOrd="0" presId="urn:microsoft.com/office/officeart/2005/8/layout/vProcess5"/>
    <dgm:cxn modelId="{6F72E31A-6C16-4AEF-A203-C50ABEB3C7F5}" srcId="{970153E1-B202-4489-B093-AFB736FB9BE4}" destId="{AE321A44-015A-4B88-8CC8-0AC902A9A73B}" srcOrd="3" destOrd="0" parTransId="{124BC3C7-BD12-4B6B-AA2B-F2C5A7128CFB}" sibTransId="{D21CFC61-3021-45B1-BAF8-E1F6E429AA93}"/>
    <dgm:cxn modelId="{0B2EA82F-4D5C-41D0-9F28-7A207B6311DC}" type="presOf" srcId="{5290562E-EC5B-4082-AF85-DD114550227C}" destId="{5DB92835-DB26-49A1-8147-344A3EF79529}" srcOrd="1" destOrd="0" presId="urn:microsoft.com/office/officeart/2005/8/layout/vProcess5"/>
    <dgm:cxn modelId="{5430525D-E86A-4B10-AEDE-B5E79E4CA33A}" type="presOf" srcId="{5F847E6A-9FB3-400D-9213-68077A978639}" destId="{BD436385-368F-44E6-B147-F1B4327E223C}" srcOrd="0" destOrd="0" presId="urn:microsoft.com/office/officeart/2005/8/layout/vProcess5"/>
    <dgm:cxn modelId="{ED9C5870-692B-427A-BFD7-61862F61D47C}" type="presOf" srcId="{970153E1-B202-4489-B093-AFB736FB9BE4}" destId="{6EC51ED8-7110-46A3-841F-18B047925467}" srcOrd="0" destOrd="0" presId="urn:microsoft.com/office/officeart/2005/8/layout/vProcess5"/>
    <dgm:cxn modelId="{134C9F58-343A-42D5-9A1D-4707BFC16F6D}" srcId="{970153E1-B202-4489-B093-AFB736FB9BE4}" destId="{ECB083A9-6D7E-4247-87D2-89818519FC81}" srcOrd="0" destOrd="0" parTransId="{F453B5D8-B0B8-44C4-989E-86BCF65402FC}" sibTransId="{26554B98-4796-4B34-96D0-CC1918189447}"/>
    <dgm:cxn modelId="{DBF6D079-E603-481F-B724-203EADF30063}" srcId="{970153E1-B202-4489-B093-AFB736FB9BE4}" destId="{5290562E-EC5B-4082-AF85-DD114550227C}" srcOrd="2" destOrd="0" parTransId="{2908E3B6-21BB-4A18-AA91-F4D9A64B3B5F}" sibTransId="{C3C7707B-450C-4AF5-9C7C-EE3B0B7BB915}"/>
    <dgm:cxn modelId="{6F72369E-1417-4459-A489-074D4C316314}" type="presOf" srcId="{26554B98-4796-4B34-96D0-CC1918189447}" destId="{A84D75A0-B902-4344-9AEE-7FC27B417CB7}" srcOrd="0" destOrd="0" presId="urn:microsoft.com/office/officeart/2005/8/layout/vProcess5"/>
    <dgm:cxn modelId="{31AD93AA-46DF-4FE4-8C2B-226A55A2BCB6}" type="presOf" srcId="{ECB083A9-6D7E-4247-87D2-89818519FC81}" destId="{A2979A75-E681-4D27-9D03-164FE2F0901C}" srcOrd="0" destOrd="0" presId="urn:microsoft.com/office/officeart/2005/8/layout/vProcess5"/>
    <dgm:cxn modelId="{DB8101B0-AB57-49CA-A1A7-BDBCFEE757E8}" type="presOf" srcId="{AE321A44-015A-4B88-8CC8-0AC902A9A73B}" destId="{A537BE04-4E30-4741-8584-B1C848146C43}" srcOrd="1" destOrd="0" presId="urn:microsoft.com/office/officeart/2005/8/layout/vProcess5"/>
    <dgm:cxn modelId="{621710B0-5DB6-4729-AE37-E0A226B7FDBF}" type="presOf" srcId="{5290562E-EC5B-4082-AF85-DD114550227C}" destId="{3C0D5F54-8FFC-424B-BE25-21DA376068D1}" srcOrd="0" destOrd="0" presId="urn:microsoft.com/office/officeart/2005/8/layout/vProcess5"/>
    <dgm:cxn modelId="{611CDFB1-B0D9-4ED2-BEB0-0DFF7C79D2ED}" type="presOf" srcId="{DF746049-3422-4A13-B0A4-6BA64B8383CA}" destId="{FD4B31D9-F757-4FE8-88AD-7C611708A186}" srcOrd="0" destOrd="0" presId="urn:microsoft.com/office/officeart/2005/8/layout/vProcess5"/>
    <dgm:cxn modelId="{6163C6BD-6B83-4877-8C71-AC2A945FEF99}" type="presOf" srcId="{38EB2A8A-528E-459C-8894-AC57F86577C7}" destId="{43AD3FB5-FC25-4319-9555-DCE97272A1E1}" srcOrd="0" destOrd="0" presId="urn:microsoft.com/office/officeart/2005/8/layout/vProcess5"/>
    <dgm:cxn modelId="{9170BFD6-F013-43E1-B0A4-AE6007C1A74D}" srcId="{970153E1-B202-4489-B093-AFB736FB9BE4}" destId="{5F847E6A-9FB3-400D-9213-68077A978639}" srcOrd="1" destOrd="0" parTransId="{97F12661-89E1-427A-9FEF-9C84DC277FB4}" sibTransId="{DF746049-3422-4A13-B0A4-6BA64B8383CA}"/>
    <dgm:cxn modelId="{E89015DD-C8A6-4C05-A532-5F0135917D13}" type="presOf" srcId="{ECB083A9-6D7E-4247-87D2-89818519FC81}" destId="{418AC3E8-50E7-4D20-BBF8-0A7AF3F9B8E2}" srcOrd="1" destOrd="0" presId="urn:microsoft.com/office/officeart/2005/8/layout/vProcess5"/>
    <dgm:cxn modelId="{778AA1E0-C3FB-4E51-A3C0-A86BC0851C2D}" srcId="{970153E1-B202-4489-B093-AFB736FB9BE4}" destId="{38EB2A8A-528E-459C-8894-AC57F86577C7}" srcOrd="4" destOrd="0" parTransId="{7B4094AE-14DE-4730-8795-695CEB44B989}" sibTransId="{D733C005-CFDA-483C-B972-91CA9E6E92C2}"/>
    <dgm:cxn modelId="{CA9842E6-C53E-4D5B-AD94-03A96A3A730A}" type="presOf" srcId="{AE321A44-015A-4B88-8CC8-0AC902A9A73B}" destId="{F4A92A6D-FE37-49A4-A822-5430B843491B}" srcOrd="0" destOrd="0" presId="urn:microsoft.com/office/officeart/2005/8/layout/vProcess5"/>
    <dgm:cxn modelId="{722B6DF2-276D-4021-8D37-9FD5B6F1347E}" type="presOf" srcId="{C3C7707B-450C-4AF5-9C7C-EE3B0B7BB915}" destId="{6743076D-20D6-48CC-AECD-7170A0D8B8D9}" srcOrd="0" destOrd="0" presId="urn:microsoft.com/office/officeart/2005/8/layout/vProcess5"/>
    <dgm:cxn modelId="{39E432F3-E801-4105-91A9-6C0DEB6D4B5F}" type="presOf" srcId="{38EB2A8A-528E-459C-8894-AC57F86577C7}" destId="{A19FE8FA-F085-4EFD-ABDB-4B7E0C01C469}" srcOrd="1" destOrd="0" presId="urn:microsoft.com/office/officeart/2005/8/layout/vProcess5"/>
    <dgm:cxn modelId="{0DC561F3-1C2A-45FF-A1AB-EBCDDB993664}" type="presOf" srcId="{5F847E6A-9FB3-400D-9213-68077A978639}" destId="{66C2BCCF-3B54-45F7-9CF6-6EA643241C51}" srcOrd="1" destOrd="0" presId="urn:microsoft.com/office/officeart/2005/8/layout/vProcess5"/>
    <dgm:cxn modelId="{E7F082C5-1751-4AD5-9A26-A88DA450500B}" type="presParOf" srcId="{6EC51ED8-7110-46A3-841F-18B047925467}" destId="{39482220-6062-42FA-BAB8-1AFB1619A411}" srcOrd="0" destOrd="0" presId="urn:microsoft.com/office/officeart/2005/8/layout/vProcess5"/>
    <dgm:cxn modelId="{0D0973F6-578A-4A55-8AFB-6E2135E4AF3C}" type="presParOf" srcId="{6EC51ED8-7110-46A3-841F-18B047925467}" destId="{A2979A75-E681-4D27-9D03-164FE2F0901C}" srcOrd="1" destOrd="0" presId="urn:microsoft.com/office/officeart/2005/8/layout/vProcess5"/>
    <dgm:cxn modelId="{D1DBE397-B29E-4ABF-AC92-427FA70AB987}" type="presParOf" srcId="{6EC51ED8-7110-46A3-841F-18B047925467}" destId="{BD436385-368F-44E6-B147-F1B4327E223C}" srcOrd="2" destOrd="0" presId="urn:microsoft.com/office/officeart/2005/8/layout/vProcess5"/>
    <dgm:cxn modelId="{D11A8E97-AD20-40AF-97C1-40ECB3842C81}" type="presParOf" srcId="{6EC51ED8-7110-46A3-841F-18B047925467}" destId="{3C0D5F54-8FFC-424B-BE25-21DA376068D1}" srcOrd="3" destOrd="0" presId="urn:microsoft.com/office/officeart/2005/8/layout/vProcess5"/>
    <dgm:cxn modelId="{5AD550EA-5443-439E-9567-48E57083CFCF}" type="presParOf" srcId="{6EC51ED8-7110-46A3-841F-18B047925467}" destId="{F4A92A6D-FE37-49A4-A822-5430B843491B}" srcOrd="4" destOrd="0" presId="urn:microsoft.com/office/officeart/2005/8/layout/vProcess5"/>
    <dgm:cxn modelId="{8941FF73-D43E-4B7D-969A-54EF91E7FD26}" type="presParOf" srcId="{6EC51ED8-7110-46A3-841F-18B047925467}" destId="{43AD3FB5-FC25-4319-9555-DCE97272A1E1}" srcOrd="5" destOrd="0" presId="urn:microsoft.com/office/officeart/2005/8/layout/vProcess5"/>
    <dgm:cxn modelId="{9CBA90BC-B3EA-4A91-858A-6A0B6A4A1454}" type="presParOf" srcId="{6EC51ED8-7110-46A3-841F-18B047925467}" destId="{A84D75A0-B902-4344-9AEE-7FC27B417CB7}" srcOrd="6" destOrd="0" presId="urn:microsoft.com/office/officeart/2005/8/layout/vProcess5"/>
    <dgm:cxn modelId="{104121B6-2D97-4282-8BD5-DE8601934C9A}" type="presParOf" srcId="{6EC51ED8-7110-46A3-841F-18B047925467}" destId="{FD4B31D9-F757-4FE8-88AD-7C611708A186}" srcOrd="7" destOrd="0" presId="urn:microsoft.com/office/officeart/2005/8/layout/vProcess5"/>
    <dgm:cxn modelId="{ACCF2872-DE96-4685-A86C-0E77F26B9B72}" type="presParOf" srcId="{6EC51ED8-7110-46A3-841F-18B047925467}" destId="{6743076D-20D6-48CC-AECD-7170A0D8B8D9}" srcOrd="8" destOrd="0" presId="urn:microsoft.com/office/officeart/2005/8/layout/vProcess5"/>
    <dgm:cxn modelId="{D167A718-5634-4943-B529-08466967FC48}" type="presParOf" srcId="{6EC51ED8-7110-46A3-841F-18B047925467}" destId="{113D9D16-5B80-4AD3-9700-84F4E025A3DC}" srcOrd="9" destOrd="0" presId="urn:microsoft.com/office/officeart/2005/8/layout/vProcess5"/>
    <dgm:cxn modelId="{10E48644-26E4-4EC4-9596-1AF4D9BB8C5D}" type="presParOf" srcId="{6EC51ED8-7110-46A3-841F-18B047925467}" destId="{418AC3E8-50E7-4D20-BBF8-0A7AF3F9B8E2}" srcOrd="10" destOrd="0" presId="urn:microsoft.com/office/officeart/2005/8/layout/vProcess5"/>
    <dgm:cxn modelId="{57CFB7D2-68E0-4962-81EC-BF3E2ED2CAA8}" type="presParOf" srcId="{6EC51ED8-7110-46A3-841F-18B047925467}" destId="{66C2BCCF-3B54-45F7-9CF6-6EA643241C51}" srcOrd="11" destOrd="0" presId="urn:microsoft.com/office/officeart/2005/8/layout/vProcess5"/>
    <dgm:cxn modelId="{6F32C424-A5D8-4DE8-81B8-10B322CE622A}" type="presParOf" srcId="{6EC51ED8-7110-46A3-841F-18B047925467}" destId="{5DB92835-DB26-49A1-8147-344A3EF79529}" srcOrd="12" destOrd="0" presId="urn:microsoft.com/office/officeart/2005/8/layout/vProcess5"/>
    <dgm:cxn modelId="{C486202D-8413-4A61-A489-F8F2710A78A1}" type="presParOf" srcId="{6EC51ED8-7110-46A3-841F-18B047925467}" destId="{A537BE04-4E30-4741-8584-B1C848146C43}" srcOrd="13" destOrd="0" presId="urn:microsoft.com/office/officeart/2005/8/layout/vProcess5"/>
    <dgm:cxn modelId="{E5F7173B-581D-4E09-B7FD-814CD4DE7120}" type="presParOf" srcId="{6EC51ED8-7110-46A3-841F-18B047925467}" destId="{A19FE8FA-F085-4EFD-ABDB-4B7E0C01C469}"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A12CA69-55BD-3A4F-BF0B-826CF4CF3990}" type="doc">
      <dgm:prSet loTypeId="urn:microsoft.com/office/officeart/2005/8/layout/cycle5" loCatId="relationship" qsTypeId="urn:microsoft.com/office/officeart/2005/8/quickstyle/simple1" qsCatId="simple" csTypeId="urn:microsoft.com/office/officeart/2005/8/colors/accent1_2" csCatId="accent1" phldr="1"/>
      <dgm:spPr/>
      <dgm:t>
        <a:bodyPr/>
        <a:lstStyle/>
        <a:p>
          <a:endParaRPr lang="en-US"/>
        </a:p>
      </dgm:t>
    </dgm:pt>
    <dgm:pt modelId="{32425089-B721-9948-A28C-478ED14A0FD9}">
      <dgm:prSet/>
      <dgm:spPr/>
      <dgm:t>
        <a:bodyPr/>
        <a:lstStyle/>
        <a:p>
          <a:r>
            <a:rPr lang="en-US" baseline="0" dirty="0"/>
            <a:t>Init</a:t>
          </a:r>
          <a:endParaRPr lang="en-US" dirty="0"/>
        </a:p>
      </dgm:t>
    </dgm:pt>
    <dgm:pt modelId="{431B3F90-0D9D-6241-9221-F6EDBD874ADB}" type="parTrans" cxnId="{48F2F83D-E6D2-2749-A9B4-E956AF56C6C4}">
      <dgm:prSet/>
      <dgm:spPr/>
      <dgm:t>
        <a:bodyPr/>
        <a:lstStyle/>
        <a:p>
          <a:endParaRPr lang="en-US"/>
        </a:p>
      </dgm:t>
    </dgm:pt>
    <dgm:pt modelId="{DB9DEB8F-35A5-C749-AA3B-A13ABBBC1B0B}" type="sibTrans" cxnId="{48F2F83D-E6D2-2749-A9B4-E956AF56C6C4}">
      <dgm:prSet/>
      <dgm:spPr/>
      <dgm:t>
        <a:bodyPr/>
        <a:lstStyle/>
        <a:p>
          <a:endParaRPr lang="en-US"/>
        </a:p>
      </dgm:t>
    </dgm:pt>
    <dgm:pt modelId="{066EE0CE-8F12-AA47-8660-A99832FDAF7B}">
      <dgm:prSet/>
      <dgm:spPr/>
      <dgm:t>
        <a:bodyPr/>
        <a:lstStyle/>
        <a:p>
          <a:r>
            <a:rPr lang="en-US" baseline="0"/>
            <a:t>Plan</a:t>
          </a:r>
          <a:endParaRPr lang="en-US"/>
        </a:p>
      </dgm:t>
    </dgm:pt>
    <dgm:pt modelId="{CC04EB4F-5871-7E46-B5E8-9A102FA3FEA7}" type="parTrans" cxnId="{1DA2C5C4-D2DF-C845-AFC4-6352316A6618}">
      <dgm:prSet/>
      <dgm:spPr/>
      <dgm:t>
        <a:bodyPr/>
        <a:lstStyle/>
        <a:p>
          <a:endParaRPr lang="en-US"/>
        </a:p>
      </dgm:t>
    </dgm:pt>
    <dgm:pt modelId="{61AF2CA8-55A5-F647-BA9F-64E7785EA73B}" type="sibTrans" cxnId="{1DA2C5C4-D2DF-C845-AFC4-6352316A6618}">
      <dgm:prSet/>
      <dgm:spPr/>
      <dgm:t>
        <a:bodyPr/>
        <a:lstStyle/>
        <a:p>
          <a:endParaRPr lang="en-US"/>
        </a:p>
      </dgm:t>
    </dgm:pt>
    <dgm:pt modelId="{07F863A7-BA94-6544-8859-A37F28FB3928}">
      <dgm:prSet/>
      <dgm:spPr/>
      <dgm:t>
        <a:bodyPr/>
        <a:lstStyle/>
        <a:p>
          <a:r>
            <a:rPr lang="en-US" baseline="0"/>
            <a:t>Apply</a:t>
          </a:r>
          <a:endParaRPr lang="en-US"/>
        </a:p>
      </dgm:t>
    </dgm:pt>
    <dgm:pt modelId="{4EB0A6C4-C99E-7742-A866-089BC7065546}" type="parTrans" cxnId="{24B0F9FC-8E06-E943-AB0D-CC1F157D7784}">
      <dgm:prSet/>
      <dgm:spPr/>
      <dgm:t>
        <a:bodyPr/>
        <a:lstStyle/>
        <a:p>
          <a:endParaRPr lang="en-US"/>
        </a:p>
      </dgm:t>
    </dgm:pt>
    <dgm:pt modelId="{A3FB5390-806E-9240-9CB9-008EB3AD45E2}" type="sibTrans" cxnId="{24B0F9FC-8E06-E943-AB0D-CC1F157D7784}">
      <dgm:prSet/>
      <dgm:spPr/>
      <dgm:t>
        <a:bodyPr/>
        <a:lstStyle/>
        <a:p>
          <a:endParaRPr lang="en-US"/>
        </a:p>
      </dgm:t>
    </dgm:pt>
    <dgm:pt modelId="{7B60CE42-2F25-9342-BC66-7C00303C64B6}">
      <dgm:prSet/>
      <dgm:spPr/>
      <dgm:t>
        <a:bodyPr/>
        <a:lstStyle/>
        <a:p>
          <a:r>
            <a:rPr lang="en-US" baseline="0" dirty="0"/>
            <a:t>Destroy</a:t>
          </a:r>
          <a:endParaRPr lang="en-US" dirty="0"/>
        </a:p>
      </dgm:t>
    </dgm:pt>
    <dgm:pt modelId="{A83BCCC0-A4CC-534E-A420-7ADEC39E4F57}" type="parTrans" cxnId="{229AE3EF-0FBC-224A-84D7-EAF262BCA78E}">
      <dgm:prSet/>
      <dgm:spPr/>
      <dgm:t>
        <a:bodyPr/>
        <a:lstStyle/>
        <a:p>
          <a:endParaRPr lang="en-US"/>
        </a:p>
      </dgm:t>
    </dgm:pt>
    <dgm:pt modelId="{9F823263-7EC1-4C4D-9F5E-8FD31AAAE702}" type="sibTrans" cxnId="{229AE3EF-0FBC-224A-84D7-EAF262BCA78E}">
      <dgm:prSet/>
      <dgm:spPr/>
      <dgm:t>
        <a:bodyPr/>
        <a:lstStyle/>
        <a:p>
          <a:endParaRPr lang="en-US"/>
        </a:p>
      </dgm:t>
    </dgm:pt>
    <dgm:pt modelId="{FACD3167-2585-B746-A513-8C7CA2B945F4}" type="pres">
      <dgm:prSet presAssocID="{EA12CA69-55BD-3A4F-BF0B-826CF4CF3990}" presName="cycle" presStyleCnt="0">
        <dgm:presLayoutVars>
          <dgm:dir/>
          <dgm:resizeHandles val="exact"/>
        </dgm:presLayoutVars>
      </dgm:prSet>
      <dgm:spPr/>
    </dgm:pt>
    <dgm:pt modelId="{0CCB90E8-FC25-6C49-B12E-5C37AAC757E0}" type="pres">
      <dgm:prSet presAssocID="{32425089-B721-9948-A28C-478ED14A0FD9}" presName="node" presStyleLbl="node1" presStyleIdx="0" presStyleCnt="4">
        <dgm:presLayoutVars>
          <dgm:bulletEnabled val="1"/>
        </dgm:presLayoutVars>
      </dgm:prSet>
      <dgm:spPr/>
    </dgm:pt>
    <dgm:pt modelId="{9FF17663-74C4-9B45-B8EA-9F8F1C1D3E01}" type="pres">
      <dgm:prSet presAssocID="{32425089-B721-9948-A28C-478ED14A0FD9}" presName="spNode" presStyleCnt="0"/>
      <dgm:spPr/>
    </dgm:pt>
    <dgm:pt modelId="{2CB7FFE5-305F-C843-B929-36D165941CA4}" type="pres">
      <dgm:prSet presAssocID="{DB9DEB8F-35A5-C749-AA3B-A13ABBBC1B0B}" presName="sibTrans" presStyleLbl="sibTrans1D1" presStyleIdx="0" presStyleCnt="4"/>
      <dgm:spPr/>
    </dgm:pt>
    <dgm:pt modelId="{F20C4F48-3F6E-1346-8EFD-CC4A951B45F2}" type="pres">
      <dgm:prSet presAssocID="{066EE0CE-8F12-AA47-8660-A99832FDAF7B}" presName="node" presStyleLbl="node1" presStyleIdx="1" presStyleCnt="4">
        <dgm:presLayoutVars>
          <dgm:bulletEnabled val="1"/>
        </dgm:presLayoutVars>
      </dgm:prSet>
      <dgm:spPr/>
    </dgm:pt>
    <dgm:pt modelId="{E024EA4D-5126-E84A-A06B-5DD0F76AB844}" type="pres">
      <dgm:prSet presAssocID="{066EE0CE-8F12-AA47-8660-A99832FDAF7B}" presName="spNode" presStyleCnt="0"/>
      <dgm:spPr/>
    </dgm:pt>
    <dgm:pt modelId="{D62BB88E-2D05-414D-A8DC-6D1EC6756A2B}" type="pres">
      <dgm:prSet presAssocID="{61AF2CA8-55A5-F647-BA9F-64E7785EA73B}" presName="sibTrans" presStyleLbl="sibTrans1D1" presStyleIdx="1" presStyleCnt="4"/>
      <dgm:spPr/>
    </dgm:pt>
    <dgm:pt modelId="{82A59F08-517E-B544-A5D4-092479758166}" type="pres">
      <dgm:prSet presAssocID="{07F863A7-BA94-6544-8859-A37F28FB3928}" presName="node" presStyleLbl="node1" presStyleIdx="2" presStyleCnt="4">
        <dgm:presLayoutVars>
          <dgm:bulletEnabled val="1"/>
        </dgm:presLayoutVars>
      </dgm:prSet>
      <dgm:spPr/>
    </dgm:pt>
    <dgm:pt modelId="{A7BE64AF-C065-6F47-8D18-336FF37ED015}" type="pres">
      <dgm:prSet presAssocID="{07F863A7-BA94-6544-8859-A37F28FB3928}" presName="spNode" presStyleCnt="0"/>
      <dgm:spPr/>
    </dgm:pt>
    <dgm:pt modelId="{7B385A37-799C-8145-BD2B-869F7C05A5A7}" type="pres">
      <dgm:prSet presAssocID="{A3FB5390-806E-9240-9CB9-008EB3AD45E2}" presName="sibTrans" presStyleLbl="sibTrans1D1" presStyleIdx="2" presStyleCnt="4"/>
      <dgm:spPr/>
    </dgm:pt>
    <dgm:pt modelId="{D6BEA90E-C675-3F4B-95BD-1FD886D2FE4D}" type="pres">
      <dgm:prSet presAssocID="{7B60CE42-2F25-9342-BC66-7C00303C64B6}" presName="node" presStyleLbl="node1" presStyleIdx="3" presStyleCnt="4" custScaleX="115743">
        <dgm:presLayoutVars>
          <dgm:bulletEnabled val="1"/>
        </dgm:presLayoutVars>
      </dgm:prSet>
      <dgm:spPr/>
    </dgm:pt>
    <dgm:pt modelId="{01D97161-7D42-2A4A-A58A-C52D85F5190D}" type="pres">
      <dgm:prSet presAssocID="{7B60CE42-2F25-9342-BC66-7C00303C64B6}" presName="spNode" presStyleCnt="0"/>
      <dgm:spPr/>
    </dgm:pt>
    <dgm:pt modelId="{F3FF9642-9748-6746-B04A-619CD3B218AB}" type="pres">
      <dgm:prSet presAssocID="{9F823263-7EC1-4C4D-9F5E-8FD31AAAE702}" presName="sibTrans" presStyleLbl="sibTrans1D1" presStyleIdx="3" presStyleCnt="4"/>
      <dgm:spPr/>
    </dgm:pt>
  </dgm:ptLst>
  <dgm:cxnLst>
    <dgm:cxn modelId="{4CA6690A-3A11-7842-8E37-2F3C6FA69DE3}" type="presOf" srcId="{7B60CE42-2F25-9342-BC66-7C00303C64B6}" destId="{D6BEA90E-C675-3F4B-95BD-1FD886D2FE4D}" srcOrd="0" destOrd="0" presId="urn:microsoft.com/office/officeart/2005/8/layout/cycle5"/>
    <dgm:cxn modelId="{7928D436-DF6C-4D42-8555-D155766AE05F}" type="presOf" srcId="{32425089-B721-9948-A28C-478ED14A0FD9}" destId="{0CCB90E8-FC25-6C49-B12E-5C37AAC757E0}" srcOrd="0" destOrd="0" presId="urn:microsoft.com/office/officeart/2005/8/layout/cycle5"/>
    <dgm:cxn modelId="{48F2F83D-E6D2-2749-A9B4-E956AF56C6C4}" srcId="{EA12CA69-55BD-3A4F-BF0B-826CF4CF3990}" destId="{32425089-B721-9948-A28C-478ED14A0FD9}" srcOrd="0" destOrd="0" parTransId="{431B3F90-0D9D-6241-9221-F6EDBD874ADB}" sibTransId="{DB9DEB8F-35A5-C749-AA3B-A13ABBBC1B0B}"/>
    <dgm:cxn modelId="{F4ABB162-35FE-FD41-9A1B-579D3D52FD83}" type="presOf" srcId="{EA12CA69-55BD-3A4F-BF0B-826CF4CF3990}" destId="{FACD3167-2585-B746-A513-8C7CA2B945F4}" srcOrd="0" destOrd="0" presId="urn:microsoft.com/office/officeart/2005/8/layout/cycle5"/>
    <dgm:cxn modelId="{DCDBB764-DEC6-9F4A-8B4C-880C99EB386E}" type="presOf" srcId="{61AF2CA8-55A5-F647-BA9F-64E7785EA73B}" destId="{D62BB88E-2D05-414D-A8DC-6D1EC6756A2B}" srcOrd="0" destOrd="0" presId="urn:microsoft.com/office/officeart/2005/8/layout/cycle5"/>
    <dgm:cxn modelId="{F158AA6F-047B-2B4F-91F0-5B81A7C41836}" type="presOf" srcId="{9F823263-7EC1-4C4D-9F5E-8FD31AAAE702}" destId="{F3FF9642-9748-6746-B04A-619CD3B218AB}" srcOrd="0" destOrd="0" presId="urn:microsoft.com/office/officeart/2005/8/layout/cycle5"/>
    <dgm:cxn modelId="{69AB4E94-EE52-CF4C-B29A-E4BAE0EF2333}" type="presOf" srcId="{DB9DEB8F-35A5-C749-AA3B-A13ABBBC1B0B}" destId="{2CB7FFE5-305F-C843-B929-36D165941CA4}" srcOrd="0" destOrd="0" presId="urn:microsoft.com/office/officeart/2005/8/layout/cycle5"/>
    <dgm:cxn modelId="{E33E0BAB-57D0-C140-8252-64B5C0176AE3}" type="presOf" srcId="{066EE0CE-8F12-AA47-8660-A99832FDAF7B}" destId="{F20C4F48-3F6E-1346-8EFD-CC4A951B45F2}" srcOrd="0" destOrd="0" presId="urn:microsoft.com/office/officeart/2005/8/layout/cycle5"/>
    <dgm:cxn modelId="{1DA2C5C4-D2DF-C845-AFC4-6352316A6618}" srcId="{EA12CA69-55BD-3A4F-BF0B-826CF4CF3990}" destId="{066EE0CE-8F12-AA47-8660-A99832FDAF7B}" srcOrd="1" destOrd="0" parTransId="{CC04EB4F-5871-7E46-B5E8-9A102FA3FEA7}" sibTransId="{61AF2CA8-55A5-F647-BA9F-64E7785EA73B}"/>
    <dgm:cxn modelId="{932E22EE-0000-904D-A109-E16DA71A6A43}" type="presOf" srcId="{07F863A7-BA94-6544-8859-A37F28FB3928}" destId="{82A59F08-517E-B544-A5D4-092479758166}" srcOrd="0" destOrd="0" presId="urn:microsoft.com/office/officeart/2005/8/layout/cycle5"/>
    <dgm:cxn modelId="{229AE3EF-0FBC-224A-84D7-EAF262BCA78E}" srcId="{EA12CA69-55BD-3A4F-BF0B-826CF4CF3990}" destId="{7B60CE42-2F25-9342-BC66-7C00303C64B6}" srcOrd="3" destOrd="0" parTransId="{A83BCCC0-A4CC-534E-A420-7ADEC39E4F57}" sibTransId="{9F823263-7EC1-4C4D-9F5E-8FD31AAAE702}"/>
    <dgm:cxn modelId="{FFB3C4F4-4762-7A40-B7DF-837B65C6CFD0}" type="presOf" srcId="{A3FB5390-806E-9240-9CB9-008EB3AD45E2}" destId="{7B385A37-799C-8145-BD2B-869F7C05A5A7}" srcOrd="0" destOrd="0" presId="urn:microsoft.com/office/officeart/2005/8/layout/cycle5"/>
    <dgm:cxn modelId="{24B0F9FC-8E06-E943-AB0D-CC1F157D7784}" srcId="{EA12CA69-55BD-3A4F-BF0B-826CF4CF3990}" destId="{07F863A7-BA94-6544-8859-A37F28FB3928}" srcOrd="2" destOrd="0" parTransId="{4EB0A6C4-C99E-7742-A866-089BC7065546}" sibTransId="{A3FB5390-806E-9240-9CB9-008EB3AD45E2}"/>
    <dgm:cxn modelId="{0A2AF6AE-D432-EE4A-B0DB-35CC6B8DC461}" type="presParOf" srcId="{FACD3167-2585-B746-A513-8C7CA2B945F4}" destId="{0CCB90E8-FC25-6C49-B12E-5C37AAC757E0}" srcOrd="0" destOrd="0" presId="urn:microsoft.com/office/officeart/2005/8/layout/cycle5"/>
    <dgm:cxn modelId="{9C5DF2B5-95BE-DE40-99F9-AD041DD41D9A}" type="presParOf" srcId="{FACD3167-2585-B746-A513-8C7CA2B945F4}" destId="{9FF17663-74C4-9B45-B8EA-9F8F1C1D3E01}" srcOrd="1" destOrd="0" presId="urn:microsoft.com/office/officeart/2005/8/layout/cycle5"/>
    <dgm:cxn modelId="{E16D854A-FB4D-2847-A2A7-31BB0558073E}" type="presParOf" srcId="{FACD3167-2585-B746-A513-8C7CA2B945F4}" destId="{2CB7FFE5-305F-C843-B929-36D165941CA4}" srcOrd="2" destOrd="0" presId="urn:microsoft.com/office/officeart/2005/8/layout/cycle5"/>
    <dgm:cxn modelId="{412F06CD-A1D1-194F-ACD1-EA481F1F55FF}" type="presParOf" srcId="{FACD3167-2585-B746-A513-8C7CA2B945F4}" destId="{F20C4F48-3F6E-1346-8EFD-CC4A951B45F2}" srcOrd="3" destOrd="0" presId="urn:microsoft.com/office/officeart/2005/8/layout/cycle5"/>
    <dgm:cxn modelId="{049EA952-6393-4644-BAAF-CFBF47A7B0B9}" type="presParOf" srcId="{FACD3167-2585-B746-A513-8C7CA2B945F4}" destId="{E024EA4D-5126-E84A-A06B-5DD0F76AB844}" srcOrd="4" destOrd="0" presId="urn:microsoft.com/office/officeart/2005/8/layout/cycle5"/>
    <dgm:cxn modelId="{2428C998-7997-CC4A-AC4E-9CF120D2EB65}" type="presParOf" srcId="{FACD3167-2585-B746-A513-8C7CA2B945F4}" destId="{D62BB88E-2D05-414D-A8DC-6D1EC6756A2B}" srcOrd="5" destOrd="0" presId="urn:microsoft.com/office/officeart/2005/8/layout/cycle5"/>
    <dgm:cxn modelId="{5D060E93-2872-3346-9254-F7AF78FA0682}" type="presParOf" srcId="{FACD3167-2585-B746-A513-8C7CA2B945F4}" destId="{82A59F08-517E-B544-A5D4-092479758166}" srcOrd="6" destOrd="0" presId="urn:microsoft.com/office/officeart/2005/8/layout/cycle5"/>
    <dgm:cxn modelId="{77B50CC7-28FC-CA44-9C8B-1F30E5670915}" type="presParOf" srcId="{FACD3167-2585-B746-A513-8C7CA2B945F4}" destId="{A7BE64AF-C065-6F47-8D18-336FF37ED015}" srcOrd="7" destOrd="0" presId="urn:microsoft.com/office/officeart/2005/8/layout/cycle5"/>
    <dgm:cxn modelId="{AF2F4713-4578-2C4E-A274-752EAD27F8D7}" type="presParOf" srcId="{FACD3167-2585-B746-A513-8C7CA2B945F4}" destId="{7B385A37-799C-8145-BD2B-869F7C05A5A7}" srcOrd="8" destOrd="0" presId="urn:microsoft.com/office/officeart/2005/8/layout/cycle5"/>
    <dgm:cxn modelId="{5CDFE2BE-96BC-E546-8E7D-19F7B96DB1CD}" type="presParOf" srcId="{FACD3167-2585-B746-A513-8C7CA2B945F4}" destId="{D6BEA90E-C675-3F4B-95BD-1FD886D2FE4D}" srcOrd="9" destOrd="0" presId="urn:microsoft.com/office/officeart/2005/8/layout/cycle5"/>
    <dgm:cxn modelId="{91546C67-9224-E548-ADE2-839DDFAA884D}" type="presParOf" srcId="{FACD3167-2585-B746-A513-8C7CA2B945F4}" destId="{01D97161-7D42-2A4A-A58A-C52D85F5190D}" srcOrd="10" destOrd="0" presId="urn:microsoft.com/office/officeart/2005/8/layout/cycle5"/>
    <dgm:cxn modelId="{FF4E718A-2D25-DE49-8AC9-97ACE0F10F8E}" type="presParOf" srcId="{FACD3167-2585-B746-A513-8C7CA2B945F4}" destId="{F3FF9642-9748-6746-B04A-619CD3B218AB}" srcOrd="11"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51665B9-0311-4E15-8DD3-03BC79AFF29A}"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FDDF5371-73B4-40D6-8C1F-16B90F8E5E97}">
      <dgm:prSet/>
      <dgm:spPr/>
      <dgm:t>
        <a:bodyPr/>
        <a:lstStyle/>
        <a:p>
          <a:r>
            <a:rPr lang="en-US"/>
            <a:t>Q/A?</a:t>
          </a:r>
        </a:p>
      </dgm:t>
    </dgm:pt>
    <dgm:pt modelId="{F7FEA03E-0187-46B4-93D8-4C7DB67EE718}" type="parTrans" cxnId="{EA6CE88B-1739-4575-A55A-FEAFC5440E34}">
      <dgm:prSet/>
      <dgm:spPr/>
      <dgm:t>
        <a:bodyPr/>
        <a:lstStyle/>
        <a:p>
          <a:endParaRPr lang="en-US"/>
        </a:p>
      </dgm:t>
    </dgm:pt>
    <dgm:pt modelId="{15DCDFF4-A67D-4CE1-B3F7-ECB3D8640B99}" type="sibTrans" cxnId="{EA6CE88B-1739-4575-A55A-FEAFC5440E34}">
      <dgm:prSet/>
      <dgm:spPr/>
      <dgm:t>
        <a:bodyPr/>
        <a:lstStyle/>
        <a:p>
          <a:endParaRPr lang="en-US"/>
        </a:p>
      </dgm:t>
    </dgm:pt>
    <dgm:pt modelId="{96C68A9A-059B-4DE6-83B3-35DB8A245260}">
      <dgm:prSet/>
      <dgm:spPr/>
      <dgm:t>
        <a:bodyPr/>
        <a:lstStyle/>
        <a:p>
          <a:r>
            <a:rPr lang="en-US"/>
            <a:t>Q/A?</a:t>
          </a:r>
        </a:p>
      </dgm:t>
    </dgm:pt>
    <dgm:pt modelId="{ABB90708-A637-46A3-AAE3-2ADB4F45127E}" type="parTrans" cxnId="{31B45F4D-B2E1-4F42-A148-3324AEF78286}">
      <dgm:prSet/>
      <dgm:spPr/>
      <dgm:t>
        <a:bodyPr/>
        <a:lstStyle/>
        <a:p>
          <a:endParaRPr lang="en-US"/>
        </a:p>
      </dgm:t>
    </dgm:pt>
    <dgm:pt modelId="{81CDFB83-CCCA-4BFD-92DB-33AD98903C13}" type="sibTrans" cxnId="{31B45F4D-B2E1-4F42-A148-3324AEF78286}">
      <dgm:prSet/>
      <dgm:spPr/>
      <dgm:t>
        <a:bodyPr/>
        <a:lstStyle/>
        <a:p>
          <a:endParaRPr lang="en-US"/>
        </a:p>
      </dgm:t>
    </dgm:pt>
    <dgm:pt modelId="{5E60C118-FB5F-429E-9B93-AC600AA4007F}">
      <dgm:prSet/>
      <dgm:spPr/>
      <dgm:t>
        <a:bodyPr/>
        <a:lstStyle/>
        <a:p>
          <a:r>
            <a:rPr lang="en-US"/>
            <a:t>Q/A?</a:t>
          </a:r>
        </a:p>
      </dgm:t>
    </dgm:pt>
    <dgm:pt modelId="{37094407-8B94-4FE9-ACED-F5E6D0EA9EE7}" type="parTrans" cxnId="{C82F2C89-8D5D-4312-B8B3-833C358C2CD7}">
      <dgm:prSet/>
      <dgm:spPr/>
      <dgm:t>
        <a:bodyPr/>
        <a:lstStyle/>
        <a:p>
          <a:endParaRPr lang="en-US"/>
        </a:p>
      </dgm:t>
    </dgm:pt>
    <dgm:pt modelId="{221C7498-B6D6-4BE0-8760-385139AA71AE}" type="sibTrans" cxnId="{C82F2C89-8D5D-4312-B8B3-833C358C2CD7}">
      <dgm:prSet/>
      <dgm:spPr/>
      <dgm:t>
        <a:bodyPr/>
        <a:lstStyle/>
        <a:p>
          <a:endParaRPr lang="en-US"/>
        </a:p>
      </dgm:t>
    </dgm:pt>
    <dgm:pt modelId="{CEDE99BF-869F-45F2-B936-D975731A9080}">
      <dgm:prSet/>
      <dgm:spPr/>
      <dgm:t>
        <a:bodyPr/>
        <a:lstStyle/>
        <a:p>
          <a:r>
            <a:rPr lang="en-US"/>
            <a:t>Q/A?</a:t>
          </a:r>
        </a:p>
      </dgm:t>
    </dgm:pt>
    <dgm:pt modelId="{DA500A1C-5A8D-4104-B128-25C9726F95F7}" type="parTrans" cxnId="{C2FEE30D-A015-4706-8DF1-AFE8602F4232}">
      <dgm:prSet/>
      <dgm:spPr/>
      <dgm:t>
        <a:bodyPr/>
        <a:lstStyle/>
        <a:p>
          <a:endParaRPr lang="en-US"/>
        </a:p>
      </dgm:t>
    </dgm:pt>
    <dgm:pt modelId="{6F40D537-482C-453B-8052-9A56D8D77900}" type="sibTrans" cxnId="{C2FEE30D-A015-4706-8DF1-AFE8602F4232}">
      <dgm:prSet/>
      <dgm:spPr/>
      <dgm:t>
        <a:bodyPr/>
        <a:lstStyle/>
        <a:p>
          <a:endParaRPr lang="en-US"/>
        </a:p>
      </dgm:t>
    </dgm:pt>
    <dgm:pt modelId="{F941FB83-A361-4EE4-8FE5-9EF4DA354D4E}">
      <dgm:prSet/>
      <dgm:spPr/>
      <dgm:t>
        <a:bodyPr/>
        <a:lstStyle/>
        <a:p>
          <a:r>
            <a:rPr lang="en-US"/>
            <a:t>Q/A?</a:t>
          </a:r>
        </a:p>
      </dgm:t>
    </dgm:pt>
    <dgm:pt modelId="{D855CB20-230E-48A2-96C6-EAFBA968FCB6}" type="parTrans" cxnId="{915535A6-2304-4ACD-84F9-445857F8B749}">
      <dgm:prSet/>
      <dgm:spPr/>
      <dgm:t>
        <a:bodyPr/>
        <a:lstStyle/>
        <a:p>
          <a:endParaRPr lang="en-US"/>
        </a:p>
      </dgm:t>
    </dgm:pt>
    <dgm:pt modelId="{E9302BFD-629D-4D34-B6B9-FB05E533401C}" type="sibTrans" cxnId="{915535A6-2304-4ACD-84F9-445857F8B749}">
      <dgm:prSet/>
      <dgm:spPr/>
      <dgm:t>
        <a:bodyPr/>
        <a:lstStyle/>
        <a:p>
          <a:endParaRPr lang="en-US"/>
        </a:p>
      </dgm:t>
    </dgm:pt>
    <dgm:pt modelId="{7B5723C7-5CB7-4EB2-AB67-CC77A7325E87}">
      <dgm:prSet/>
      <dgm:spPr/>
      <dgm:t>
        <a:bodyPr/>
        <a:lstStyle/>
        <a:p>
          <a:r>
            <a:rPr lang="en-US"/>
            <a:t>Q/A?</a:t>
          </a:r>
        </a:p>
      </dgm:t>
    </dgm:pt>
    <dgm:pt modelId="{2E2DBD79-FF33-45D0-860F-882686814F79}" type="parTrans" cxnId="{62D28DB9-CDDD-4A05-A287-505823882965}">
      <dgm:prSet/>
      <dgm:spPr/>
      <dgm:t>
        <a:bodyPr/>
        <a:lstStyle/>
        <a:p>
          <a:endParaRPr lang="en-US"/>
        </a:p>
      </dgm:t>
    </dgm:pt>
    <dgm:pt modelId="{FAE779AA-A321-4DB8-A21D-8CC1D3B19D0B}" type="sibTrans" cxnId="{62D28DB9-CDDD-4A05-A287-505823882965}">
      <dgm:prSet/>
      <dgm:spPr/>
      <dgm:t>
        <a:bodyPr/>
        <a:lstStyle/>
        <a:p>
          <a:endParaRPr lang="en-US"/>
        </a:p>
      </dgm:t>
    </dgm:pt>
    <dgm:pt modelId="{086F5616-0D7B-4849-8AA2-0216FF5033B3}" type="pres">
      <dgm:prSet presAssocID="{451665B9-0311-4E15-8DD3-03BC79AFF29A}" presName="linear" presStyleCnt="0">
        <dgm:presLayoutVars>
          <dgm:animLvl val="lvl"/>
          <dgm:resizeHandles val="exact"/>
        </dgm:presLayoutVars>
      </dgm:prSet>
      <dgm:spPr/>
    </dgm:pt>
    <dgm:pt modelId="{668DF1DB-D6EB-430B-9856-A7019AFC7A4A}" type="pres">
      <dgm:prSet presAssocID="{FDDF5371-73B4-40D6-8C1F-16B90F8E5E97}" presName="parentText" presStyleLbl="node1" presStyleIdx="0" presStyleCnt="6">
        <dgm:presLayoutVars>
          <dgm:chMax val="0"/>
          <dgm:bulletEnabled val="1"/>
        </dgm:presLayoutVars>
      </dgm:prSet>
      <dgm:spPr/>
    </dgm:pt>
    <dgm:pt modelId="{D71233FB-6C91-4F0F-8AC5-8AF9932892E4}" type="pres">
      <dgm:prSet presAssocID="{15DCDFF4-A67D-4CE1-B3F7-ECB3D8640B99}" presName="spacer" presStyleCnt="0"/>
      <dgm:spPr/>
    </dgm:pt>
    <dgm:pt modelId="{EDC07632-0F22-4585-AF52-C5B66CC17777}" type="pres">
      <dgm:prSet presAssocID="{96C68A9A-059B-4DE6-83B3-35DB8A245260}" presName="parentText" presStyleLbl="node1" presStyleIdx="1" presStyleCnt="6">
        <dgm:presLayoutVars>
          <dgm:chMax val="0"/>
          <dgm:bulletEnabled val="1"/>
        </dgm:presLayoutVars>
      </dgm:prSet>
      <dgm:spPr/>
    </dgm:pt>
    <dgm:pt modelId="{91B968B8-38ED-4005-8C34-7DF86FFAECF8}" type="pres">
      <dgm:prSet presAssocID="{81CDFB83-CCCA-4BFD-92DB-33AD98903C13}" presName="spacer" presStyleCnt="0"/>
      <dgm:spPr/>
    </dgm:pt>
    <dgm:pt modelId="{AFE17734-675C-42EA-970B-AFADD98D4A72}" type="pres">
      <dgm:prSet presAssocID="{5E60C118-FB5F-429E-9B93-AC600AA4007F}" presName="parentText" presStyleLbl="node1" presStyleIdx="2" presStyleCnt="6">
        <dgm:presLayoutVars>
          <dgm:chMax val="0"/>
          <dgm:bulletEnabled val="1"/>
        </dgm:presLayoutVars>
      </dgm:prSet>
      <dgm:spPr/>
    </dgm:pt>
    <dgm:pt modelId="{926184A2-1773-4CC4-9040-9EFFA266C05E}" type="pres">
      <dgm:prSet presAssocID="{221C7498-B6D6-4BE0-8760-385139AA71AE}" presName="spacer" presStyleCnt="0"/>
      <dgm:spPr/>
    </dgm:pt>
    <dgm:pt modelId="{EDCD5C98-A53B-42B3-A36E-7C605DCC17D0}" type="pres">
      <dgm:prSet presAssocID="{CEDE99BF-869F-45F2-B936-D975731A9080}" presName="parentText" presStyleLbl="node1" presStyleIdx="3" presStyleCnt="6">
        <dgm:presLayoutVars>
          <dgm:chMax val="0"/>
          <dgm:bulletEnabled val="1"/>
        </dgm:presLayoutVars>
      </dgm:prSet>
      <dgm:spPr/>
    </dgm:pt>
    <dgm:pt modelId="{1E9E7EAD-BBD4-46EF-B092-DF7E32476A03}" type="pres">
      <dgm:prSet presAssocID="{6F40D537-482C-453B-8052-9A56D8D77900}" presName="spacer" presStyleCnt="0"/>
      <dgm:spPr/>
    </dgm:pt>
    <dgm:pt modelId="{780A7349-FE63-4FDA-AE3B-C97C7F7B477E}" type="pres">
      <dgm:prSet presAssocID="{F941FB83-A361-4EE4-8FE5-9EF4DA354D4E}" presName="parentText" presStyleLbl="node1" presStyleIdx="4" presStyleCnt="6">
        <dgm:presLayoutVars>
          <dgm:chMax val="0"/>
          <dgm:bulletEnabled val="1"/>
        </dgm:presLayoutVars>
      </dgm:prSet>
      <dgm:spPr/>
    </dgm:pt>
    <dgm:pt modelId="{F4EC6907-6697-4A09-9414-781037424750}" type="pres">
      <dgm:prSet presAssocID="{E9302BFD-629D-4D34-B6B9-FB05E533401C}" presName="spacer" presStyleCnt="0"/>
      <dgm:spPr/>
    </dgm:pt>
    <dgm:pt modelId="{8C9CE521-47C3-4C8D-943E-A97D7EC28C8E}" type="pres">
      <dgm:prSet presAssocID="{7B5723C7-5CB7-4EB2-AB67-CC77A7325E87}" presName="parentText" presStyleLbl="node1" presStyleIdx="5" presStyleCnt="6">
        <dgm:presLayoutVars>
          <dgm:chMax val="0"/>
          <dgm:bulletEnabled val="1"/>
        </dgm:presLayoutVars>
      </dgm:prSet>
      <dgm:spPr/>
    </dgm:pt>
  </dgm:ptLst>
  <dgm:cxnLst>
    <dgm:cxn modelId="{C2FEE30D-A015-4706-8DF1-AFE8602F4232}" srcId="{451665B9-0311-4E15-8DD3-03BC79AFF29A}" destId="{CEDE99BF-869F-45F2-B936-D975731A9080}" srcOrd="3" destOrd="0" parTransId="{DA500A1C-5A8D-4104-B128-25C9726F95F7}" sibTransId="{6F40D537-482C-453B-8052-9A56D8D77900}"/>
    <dgm:cxn modelId="{2F88DB5B-3029-4607-B07A-E4648C8F8489}" type="presOf" srcId="{7B5723C7-5CB7-4EB2-AB67-CC77A7325E87}" destId="{8C9CE521-47C3-4C8D-943E-A97D7EC28C8E}" srcOrd="0" destOrd="0" presId="urn:microsoft.com/office/officeart/2005/8/layout/vList2"/>
    <dgm:cxn modelId="{31B45F4D-B2E1-4F42-A148-3324AEF78286}" srcId="{451665B9-0311-4E15-8DD3-03BC79AFF29A}" destId="{96C68A9A-059B-4DE6-83B3-35DB8A245260}" srcOrd="1" destOrd="0" parTransId="{ABB90708-A637-46A3-AAE3-2ADB4F45127E}" sibTransId="{81CDFB83-CCCA-4BFD-92DB-33AD98903C13}"/>
    <dgm:cxn modelId="{CB55D56F-E3FE-482C-AEE9-A1CDA12676B0}" type="presOf" srcId="{CEDE99BF-869F-45F2-B936-D975731A9080}" destId="{EDCD5C98-A53B-42B3-A36E-7C605DCC17D0}" srcOrd="0" destOrd="0" presId="urn:microsoft.com/office/officeart/2005/8/layout/vList2"/>
    <dgm:cxn modelId="{F452107C-5CE4-4A51-A321-BEB9C92DEEC8}" type="presOf" srcId="{451665B9-0311-4E15-8DD3-03BC79AFF29A}" destId="{086F5616-0D7B-4849-8AA2-0216FF5033B3}" srcOrd="0" destOrd="0" presId="urn:microsoft.com/office/officeart/2005/8/layout/vList2"/>
    <dgm:cxn modelId="{C82F2C89-8D5D-4312-B8B3-833C358C2CD7}" srcId="{451665B9-0311-4E15-8DD3-03BC79AFF29A}" destId="{5E60C118-FB5F-429E-9B93-AC600AA4007F}" srcOrd="2" destOrd="0" parTransId="{37094407-8B94-4FE9-ACED-F5E6D0EA9EE7}" sibTransId="{221C7498-B6D6-4BE0-8760-385139AA71AE}"/>
    <dgm:cxn modelId="{EA6CE88B-1739-4575-A55A-FEAFC5440E34}" srcId="{451665B9-0311-4E15-8DD3-03BC79AFF29A}" destId="{FDDF5371-73B4-40D6-8C1F-16B90F8E5E97}" srcOrd="0" destOrd="0" parTransId="{F7FEA03E-0187-46B4-93D8-4C7DB67EE718}" sibTransId="{15DCDFF4-A67D-4CE1-B3F7-ECB3D8640B99}"/>
    <dgm:cxn modelId="{19FB319B-6F7F-4F53-92B9-9683A56F586C}" type="presOf" srcId="{96C68A9A-059B-4DE6-83B3-35DB8A245260}" destId="{EDC07632-0F22-4585-AF52-C5B66CC17777}" srcOrd="0" destOrd="0" presId="urn:microsoft.com/office/officeart/2005/8/layout/vList2"/>
    <dgm:cxn modelId="{915535A6-2304-4ACD-84F9-445857F8B749}" srcId="{451665B9-0311-4E15-8DD3-03BC79AFF29A}" destId="{F941FB83-A361-4EE4-8FE5-9EF4DA354D4E}" srcOrd="4" destOrd="0" parTransId="{D855CB20-230E-48A2-96C6-EAFBA968FCB6}" sibTransId="{E9302BFD-629D-4D34-B6B9-FB05E533401C}"/>
    <dgm:cxn modelId="{9A6F27AF-BD09-4B67-8A8E-A9EA6CBF0FC5}" type="presOf" srcId="{5E60C118-FB5F-429E-9B93-AC600AA4007F}" destId="{AFE17734-675C-42EA-970B-AFADD98D4A72}" srcOrd="0" destOrd="0" presId="urn:microsoft.com/office/officeart/2005/8/layout/vList2"/>
    <dgm:cxn modelId="{8DAF4EB0-A616-4C28-B661-3427F40BEF10}" type="presOf" srcId="{F941FB83-A361-4EE4-8FE5-9EF4DA354D4E}" destId="{780A7349-FE63-4FDA-AE3B-C97C7F7B477E}" srcOrd="0" destOrd="0" presId="urn:microsoft.com/office/officeart/2005/8/layout/vList2"/>
    <dgm:cxn modelId="{854C83B0-68A3-43E6-B2AC-EF80A8C8E319}" type="presOf" srcId="{FDDF5371-73B4-40D6-8C1F-16B90F8E5E97}" destId="{668DF1DB-D6EB-430B-9856-A7019AFC7A4A}" srcOrd="0" destOrd="0" presId="urn:microsoft.com/office/officeart/2005/8/layout/vList2"/>
    <dgm:cxn modelId="{62D28DB9-CDDD-4A05-A287-505823882965}" srcId="{451665B9-0311-4E15-8DD3-03BC79AFF29A}" destId="{7B5723C7-5CB7-4EB2-AB67-CC77A7325E87}" srcOrd="5" destOrd="0" parTransId="{2E2DBD79-FF33-45D0-860F-882686814F79}" sibTransId="{FAE779AA-A321-4DB8-A21D-8CC1D3B19D0B}"/>
    <dgm:cxn modelId="{8BA1F346-A903-409E-A400-B9752F8F1986}" type="presParOf" srcId="{086F5616-0D7B-4849-8AA2-0216FF5033B3}" destId="{668DF1DB-D6EB-430B-9856-A7019AFC7A4A}" srcOrd="0" destOrd="0" presId="urn:microsoft.com/office/officeart/2005/8/layout/vList2"/>
    <dgm:cxn modelId="{5CCAFF1A-E2D8-49AE-80B5-D6516A6AD16C}" type="presParOf" srcId="{086F5616-0D7B-4849-8AA2-0216FF5033B3}" destId="{D71233FB-6C91-4F0F-8AC5-8AF9932892E4}" srcOrd="1" destOrd="0" presId="urn:microsoft.com/office/officeart/2005/8/layout/vList2"/>
    <dgm:cxn modelId="{E743F9E9-8E29-47BE-9C85-561B3027E51B}" type="presParOf" srcId="{086F5616-0D7B-4849-8AA2-0216FF5033B3}" destId="{EDC07632-0F22-4585-AF52-C5B66CC17777}" srcOrd="2" destOrd="0" presId="urn:microsoft.com/office/officeart/2005/8/layout/vList2"/>
    <dgm:cxn modelId="{7E964FDC-FCCA-4AA5-AD49-CD85DA8DFE27}" type="presParOf" srcId="{086F5616-0D7B-4849-8AA2-0216FF5033B3}" destId="{91B968B8-38ED-4005-8C34-7DF86FFAECF8}" srcOrd="3" destOrd="0" presId="urn:microsoft.com/office/officeart/2005/8/layout/vList2"/>
    <dgm:cxn modelId="{73CA0C6C-A0E8-4665-9B68-3908ACB5DF38}" type="presParOf" srcId="{086F5616-0D7B-4849-8AA2-0216FF5033B3}" destId="{AFE17734-675C-42EA-970B-AFADD98D4A72}" srcOrd="4" destOrd="0" presId="urn:microsoft.com/office/officeart/2005/8/layout/vList2"/>
    <dgm:cxn modelId="{9AEB6A3C-2187-445E-B83A-73A225215CCD}" type="presParOf" srcId="{086F5616-0D7B-4849-8AA2-0216FF5033B3}" destId="{926184A2-1773-4CC4-9040-9EFFA266C05E}" srcOrd="5" destOrd="0" presId="urn:microsoft.com/office/officeart/2005/8/layout/vList2"/>
    <dgm:cxn modelId="{BFE801E5-12F3-4532-96B0-63792A1B8EAA}" type="presParOf" srcId="{086F5616-0D7B-4849-8AA2-0216FF5033B3}" destId="{EDCD5C98-A53B-42B3-A36E-7C605DCC17D0}" srcOrd="6" destOrd="0" presId="urn:microsoft.com/office/officeart/2005/8/layout/vList2"/>
    <dgm:cxn modelId="{88F2A557-0524-471B-AE23-40890FB0B1CD}" type="presParOf" srcId="{086F5616-0D7B-4849-8AA2-0216FF5033B3}" destId="{1E9E7EAD-BBD4-46EF-B092-DF7E32476A03}" srcOrd="7" destOrd="0" presId="urn:microsoft.com/office/officeart/2005/8/layout/vList2"/>
    <dgm:cxn modelId="{73936325-BF3A-41E0-BC26-C87CEB2D6799}" type="presParOf" srcId="{086F5616-0D7B-4849-8AA2-0216FF5033B3}" destId="{780A7349-FE63-4FDA-AE3B-C97C7F7B477E}" srcOrd="8" destOrd="0" presId="urn:microsoft.com/office/officeart/2005/8/layout/vList2"/>
    <dgm:cxn modelId="{80611BD9-ED8D-451B-A0F1-87BD56458666}" type="presParOf" srcId="{086F5616-0D7B-4849-8AA2-0216FF5033B3}" destId="{F4EC6907-6697-4A09-9414-781037424750}" srcOrd="9" destOrd="0" presId="urn:microsoft.com/office/officeart/2005/8/layout/vList2"/>
    <dgm:cxn modelId="{50CBD40F-4071-4FF7-9588-3D7C42290587}" type="presParOf" srcId="{086F5616-0D7B-4849-8AA2-0216FF5033B3}" destId="{8C9CE521-47C3-4C8D-943E-A97D7EC28C8E}"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00F476-0A44-4699-B0BA-1B0ABEEDF586}">
      <dsp:nvSpPr>
        <dsp:cNvPr id="0" name=""/>
        <dsp:cNvSpPr/>
      </dsp:nvSpPr>
      <dsp:spPr>
        <a:xfrm>
          <a:off x="5604" y="169185"/>
          <a:ext cx="684023" cy="68402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0FC539-CCE5-4E9A-8195-1B9E77F96E8A}">
      <dsp:nvSpPr>
        <dsp:cNvPr id="0" name=""/>
        <dsp:cNvSpPr/>
      </dsp:nvSpPr>
      <dsp:spPr>
        <a:xfrm>
          <a:off x="149249" y="312830"/>
          <a:ext cx="396733" cy="3967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6538FC8-02C0-4BF7-ADDB-6B8DAB33AC58}">
      <dsp:nvSpPr>
        <dsp:cNvPr id="0" name=""/>
        <dsp:cNvSpPr/>
      </dsp:nvSpPr>
      <dsp:spPr>
        <a:xfrm>
          <a:off x="836204" y="169185"/>
          <a:ext cx="1612340" cy="684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a:t>Infrastructure as Code</a:t>
          </a:r>
        </a:p>
      </dsp:txBody>
      <dsp:txXfrm>
        <a:off x="836204" y="169185"/>
        <a:ext cx="1612340" cy="684023"/>
      </dsp:txXfrm>
    </dsp:sp>
    <dsp:sp modelId="{4B731E2D-8353-4770-BB38-0B9C876019A9}">
      <dsp:nvSpPr>
        <dsp:cNvPr id="0" name=""/>
        <dsp:cNvSpPr/>
      </dsp:nvSpPr>
      <dsp:spPr>
        <a:xfrm>
          <a:off x="2729482" y="169185"/>
          <a:ext cx="684023" cy="68402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4CA1C5-6F34-4F8E-98F6-0D8198C72B4C}">
      <dsp:nvSpPr>
        <dsp:cNvPr id="0" name=""/>
        <dsp:cNvSpPr/>
      </dsp:nvSpPr>
      <dsp:spPr>
        <a:xfrm>
          <a:off x="2873127" y="312830"/>
          <a:ext cx="396733" cy="3967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35CC011-D2CC-418E-9D69-69C6E35150C8}">
      <dsp:nvSpPr>
        <dsp:cNvPr id="0" name=""/>
        <dsp:cNvSpPr/>
      </dsp:nvSpPr>
      <dsp:spPr>
        <a:xfrm>
          <a:off x="3560082" y="169185"/>
          <a:ext cx="1612340" cy="684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a:t>Different ways, how to deploy IaC to Azure</a:t>
          </a:r>
        </a:p>
      </dsp:txBody>
      <dsp:txXfrm>
        <a:off x="3560082" y="169185"/>
        <a:ext cx="1612340" cy="684023"/>
      </dsp:txXfrm>
    </dsp:sp>
    <dsp:sp modelId="{F2C571C9-7354-4115-8356-7069A6999D79}">
      <dsp:nvSpPr>
        <dsp:cNvPr id="0" name=""/>
        <dsp:cNvSpPr/>
      </dsp:nvSpPr>
      <dsp:spPr>
        <a:xfrm>
          <a:off x="5604" y="1468928"/>
          <a:ext cx="684023" cy="68402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00FBF4-85A2-4F6A-948E-A727DDB63791}">
      <dsp:nvSpPr>
        <dsp:cNvPr id="0" name=""/>
        <dsp:cNvSpPr/>
      </dsp:nvSpPr>
      <dsp:spPr>
        <a:xfrm>
          <a:off x="149249" y="1612573"/>
          <a:ext cx="396733" cy="3967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3A2A9E4-5E4E-4700-9124-898AE4D6EE61}">
      <dsp:nvSpPr>
        <dsp:cNvPr id="0" name=""/>
        <dsp:cNvSpPr/>
      </dsp:nvSpPr>
      <dsp:spPr>
        <a:xfrm>
          <a:off x="836204" y="1468928"/>
          <a:ext cx="1612340" cy="684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a:t>Pros/cons </a:t>
          </a:r>
        </a:p>
      </dsp:txBody>
      <dsp:txXfrm>
        <a:off x="836204" y="1468928"/>
        <a:ext cx="1612340" cy="684023"/>
      </dsp:txXfrm>
    </dsp:sp>
    <dsp:sp modelId="{EE861CB4-9D0F-4452-B57F-7878FF3A2AA3}">
      <dsp:nvSpPr>
        <dsp:cNvPr id="0" name=""/>
        <dsp:cNvSpPr/>
      </dsp:nvSpPr>
      <dsp:spPr>
        <a:xfrm>
          <a:off x="2729482" y="1468928"/>
          <a:ext cx="684023" cy="68402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23B2D2-C68F-46AB-8499-977BD68E6FEB}">
      <dsp:nvSpPr>
        <dsp:cNvPr id="0" name=""/>
        <dsp:cNvSpPr/>
      </dsp:nvSpPr>
      <dsp:spPr>
        <a:xfrm>
          <a:off x="2873127" y="1612573"/>
          <a:ext cx="396733" cy="3967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08DD37C-C690-4DE9-BC85-82A8C12A5E0F}">
      <dsp:nvSpPr>
        <dsp:cNvPr id="0" name=""/>
        <dsp:cNvSpPr/>
      </dsp:nvSpPr>
      <dsp:spPr>
        <a:xfrm>
          <a:off x="3560082" y="1468928"/>
          <a:ext cx="1612340" cy="684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a:t>ARM/Terraform/Pulumi side-by-side</a:t>
          </a:r>
        </a:p>
      </dsp:txBody>
      <dsp:txXfrm>
        <a:off x="3560082" y="1468928"/>
        <a:ext cx="1612340" cy="684023"/>
      </dsp:txXfrm>
    </dsp:sp>
    <dsp:sp modelId="{13B9A35A-637D-45E6-8ABA-FC36F0AFA00A}">
      <dsp:nvSpPr>
        <dsp:cNvPr id="0" name=""/>
        <dsp:cNvSpPr/>
      </dsp:nvSpPr>
      <dsp:spPr>
        <a:xfrm>
          <a:off x="5604" y="2768671"/>
          <a:ext cx="684023" cy="684023"/>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1F78D1-DE96-477B-8AEF-E61E381E092D}">
      <dsp:nvSpPr>
        <dsp:cNvPr id="0" name=""/>
        <dsp:cNvSpPr/>
      </dsp:nvSpPr>
      <dsp:spPr>
        <a:xfrm>
          <a:off x="149249" y="2912316"/>
          <a:ext cx="396733" cy="39673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FADAB00-56F4-4F16-83C8-8C509796D301}">
      <dsp:nvSpPr>
        <dsp:cNvPr id="0" name=""/>
        <dsp:cNvSpPr/>
      </dsp:nvSpPr>
      <dsp:spPr>
        <a:xfrm>
          <a:off x="836204" y="2768671"/>
          <a:ext cx="1612340" cy="684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a:t>Demo – deployment to Azure, Azure DevOps</a:t>
          </a:r>
        </a:p>
      </dsp:txBody>
      <dsp:txXfrm>
        <a:off x="836204" y="2768671"/>
        <a:ext cx="1612340" cy="6840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1566FE-66AE-4077-8B0C-3FB2C1BB42EC}">
      <dsp:nvSpPr>
        <dsp:cNvPr id="0" name=""/>
        <dsp:cNvSpPr/>
      </dsp:nvSpPr>
      <dsp:spPr>
        <a:xfrm>
          <a:off x="267408" y="284493"/>
          <a:ext cx="831005" cy="831005"/>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1234ED-4157-49DE-973D-5AC9C89B8793}">
      <dsp:nvSpPr>
        <dsp:cNvPr id="0" name=""/>
        <dsp:cNvSpPr/>
      </dsp:nvSpPr>
      <dsp:spPr>
        <a:xfrm>
          <a:off x="444507" y="461592"/>
          <a:ext cx="476806" cy="4768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101E227-09DF-468C-92D5-4AF9D1C36618}">
      <dsp:nvSpPr>
        <dsp:cNvPr id="0" name=""/>
        <dsp:cNvSpPr/>
      </dsp:nvSpPr>
      <dsp:spPr>
        <a:xfrm>
          <a:off x="1758" y="1374337"/>
          <a:ext cx="1362304" cy="544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Deployment of resources using templates</a:t>
          </a:r>
        </a:p>
      </dsp:txBody>
      <dsp:txXfrm>
        <a:off x="1758" y="1374337"/>
        <a:ext cx="1362304" cy="544921"/>
      </dsp:txXfrm>
    </dsp:sp>
    <dsp:sp modelId="{4EBBE318-6D1B-41D3-8FAF-757E3DBB6C35}">
      <dsp:nvSpPr>
        <dsp:cNvPr id="0" name=""/>
        <dsp:cNvSpPr/>
      </dsp:nvSpPr>
      <dsp:spPr>
        <a:xfrm>
          <a:off x="1868116" y="284493"/>
          <a:ext cx="831005" cy="831005"/>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92CCDE-FAC1-41AA-A7E2-DC9640CAE4FD}">
      <dsp:nvSpPr>
        <dsp:cNvPr id="0" name=""/>
        <dsp:cNvSpPr/>
      </dsp:nvSpPr>
      <dsp:spPr>
        <a:xfrm>
          <a:off x="2045215" y="461592"/>
          <a:ext cx="476806" cy="47680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8D7CA62-C8A7-4DC5-A29A-E4023FAF6191}">
      <dsp:nvSpPr>
        <dsp:cNvPr id="0" name=""/>
        <dsp:cNvSpPr/>
      </dsp:nvSpPr>
      <dsp:spPr>
        <a:xfrm>
          <a:off x="1602466" y="1374337"/>
          <a:ext cx="1362304" cy="544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Resources are JSON objects</a:t>
          </a:r>
        </a:p>
      </dsp:txBody>
      <dsp:txXfrm>
        <a:off x="1602466" y="1374337"/>
        <a:ext cx="1362304" cy="544921"/>
      </dsp:txXfrm>
    </dsp:sp>
    <dsp:sp modelId="{7D4CB024-2F78-4843-AC49-A6850A39DFEA}">
      <dsp:nvSpPr>
        <dsp:cNvPr id="0" name=""/>
        <dsp:cNvSpPr/>
      </dsp:nvSpPr>
      <dsp:spPr>
        <a:xfrm>
          <a:off x="3468824" y="284493"/>
          <a:ext cx="831005" cy="831005"/>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54197F-E6CB-4614-9F34-51F3A5CA1AFB}">
      <dsp:nvSpPr>
        <dsp:cNvPr id="0" name=""/>
        <dsp:cNvSpPr/>
      </dsp:nvSpPr>
      <dsp:spPr>
        <a:xfrm>
          <a:off x="3645923" y="461592"/>
          <a:ext cx="476806" cy="47680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763891-AE2A-4FB7-8C53-17442B8A3C20}">
      <dsp:nvSpPr>
        <dsp:cNvPr id="0" name=""/>
        <dsp:cNvSpPr/>
      </dsp:nvSpPr>
      <dsp:spPr>
        <a:xfrm>
          <a:off x="3203174" y="1374337"/>
          <a:ext cx="1362304" cy="544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Customize the deployment parameterizing some of the property values</a:t>
          </a:r>
        </a:p>
      </dsp:txBody>
      <dsp:txXfrm>
        <a:off x="3203174" y="1374337"/>
        <a:ext cx="1362304" cy="544921"/>
      </dsp:txXfrm>
    </dsp:sp>
    <dsp:sp modelId="{C26C169B-0C98-4A16-BF79-C7F432C6DE16}">
      <dsp:nvSpPr>
        <dsp:cNvPr id="0" name=""/>
        <dsp:cNvSpPr/>
      </dsp:nvSpPr>
      <dsp:spPr>
        <a:xfrm>
          <a:off x="267408" y="2259835"/>
          <a:ext cx="831005" cy="831005"/>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CAF43C-B4BE-44C6-8C58-49F176C2C412}">
      <dsp:nvSpPr>
        <dsp:cNvPr id="0" name=""/>
        <dsp:cNvSpPr/>
      </dsp:nvSpPr>
      <dsp:spPr>
        <a:xfrm>
          <a:off x="444507" y="2436934"/>
          <a:ext cx="476806" cy="47680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60CBD3-F241-4649-B85C-D3D82B605A26}">
      <dsp:nvSpPr>
        <dsp:cNvPr id="0" name=""/>
        <dsp:cNvSpPr/>
      </dsp:nvSpPr>
      <dsp:spPr>
        <a:xfrm>
          <a:off x="1758" y="3349678"/>
          <a:ext cx="1362304" cy="544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Very powerful; deploy large and complex architectures</a:t>
          </a:r>
        </a:p>
      </dsp:txBody>
      <dsp:txXfrm>
        <a:off x="1758" y="3349678"/>
        <a:ext cx="1362304" cy="544921"/>
      </dsp:txXfrm>
    </dsp:sp>
    <dsp:sp modelId="{48CCFDAD-AB07-47D9-93AF-8B52861C3F6C}">
      <dsp:nvSpPr>
        <dsp:cNvPr id="0" name=""/>
        <dsp:cNvSpPr/>
      </dsp:nvSpPr>
      <dsp:spPr>
        <a:xfrm>
          <a:off x="1868116" y="2259835"/>
          <a:ext cx="831005" cy="831005"/>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69C2E3-AD75-4E83-BB50-B843D2C79A45}">
      <dsp:nvSpPr>
        <dsp:cNvPr id="0" name=""/>
        <dsp:cNvSpPr/>
      </dsp:nvSpPr>
      <dsp:spPr>
        <a:xfrm>
          <a:off x="2045215" y="2436934"/>
          <a:ext cx="476806" cy="47680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5C5A386-8CD3-451A-BF74-56F2D5A778B7}">
      <dsp:nvSpPr>
        <dsp:cNvPr id="0" name=""/>
        <dsp:cNvSpPr/>
      </dsp:nvSpPr>
      <dsp:spPr>
        <a:xfrm>
          <a:off x="1602466" y="3349678"/>
          <a:ext cx="1362304" cy="544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Authoring is not for the faint of heart</a:t>
          </a:r>
        </a:p>
      </dsp:txBody>
      <dsp:txXfrm>
        <a:off x="1602466" y="3349678"/>
        <a:ext cx="1362304" cy="544921"/>
      </dsp:txXfrm>
    </dsp:sp>
    <dsp:sp modelId="{CEF326E4-3F97-499A-B5D7-DA4F988BE758}">
      <dsp:nvSpPr>
        <dsp:cNvPr id="0" name=""/>
        <dsp:cNvSpPr/>
      </dsp:nvSpPr>
      <dsp:spPr>
        <a:xfrm>
          <a:off x="3468824" y="2259835"/>
          <a:ext cx="831005" cy="831005"/>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CD7583-7CC6-465A-9E82-38D07E148027}">
      <dsp:nvSpPr>
        <dsp:cNvPr id="0" name=""/>
        <dsp:cNvSpPr/>
      </dsp:nvSpPr>
      <dsp:spPr>
        <a:xfrm>
          <a:off x="3645923" y="2436934"/>
          <a:ext cx="476806" cy="47680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69ADA6-ACBB-4A6E-BD94-D0D549796223}">
      <dsp:nvSpPr>
        <dsp:cNvPr id="0" name=""/>
        <dsp:cNvSpPr/>
      </dsp:nvSpPr>
      <dsp:spPr>
        <a:xfrm>
          <a:off x="3203174" y="3349678"/>
          <a:ext cx="1362304" cy="544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Source Control</a:t>
          </a:r>
        </a:p>
      </dsp:txBody>
      <dsp:txXfrm>
        <a:off x="3203174" y="3349678"/>
        <a:ext cx="1362304" cy="5449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A8314-D7EC-498F-BDD2-FFC0BF9611B5}">
      <dsp:nvSpPr>
        <dsp:cNvPr id="0" name=""/>
        <dsp:cNvSpPr/>
      </dsp:nvSpPr>
      <dsp:spPr>
        <a:xfrm>
          <a:off x="6106" y="335937"/>
          <a:ext cx="1825114" cy="1095068"/>
        </a:xfrm>
        <a:prstGeom prst="rect">
          <a:avLst/>
        </a:prstGeom>
        <a:solidFill>
          <a:schemeClr val="accent1"/>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t>People</a:t>
          </a:r>
        </a:p>
      </dsp:txBody>
      <dsp:txXfrm>
        <a:off x="6106" y="335937"/>
        <a:ext cx="1825114" cy="1095068"/>
      </dsp:txXfrm>
    </dsp:sp>
    <dsp:sp modelId="{CACFF35C-FE0E-4399-814E-B9DDEC242AD6}">
      <dsp:nvSpPr>
        <dsp:cNvPr id="0" name=""/>
        <dsp:cNvSpPr/>
      </dsp:nvSpPr>
      <dsp:spPr>
        <a:xfrm>
          <a:off x="2013732" y="657157"/>
          <a:ext cx="386924" cy="452628"/>
        </a:xfrm>
        <a:prstGeom prst="rightArrow">
          <a:avLst>
            <a:gd name="adj1" fmla="val 60000"/>
            <a:gd name="adj2" fmla="val 50000"/>
          </a:avLst>
        </a:prstGeom>
        <a:solidFill>
          <a:schemeClr val="accent1"/>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2013732" y="747683"/>
        <a:ext cx="270847" cy="271576"/>
      </dsp:txXfrm>
    </dsp:sp>
    <dsp:sp modelId="{959BAF53-31DF-4BB1-B488-64B0914DB01A}">
      <dsp:nvSpPr>
        <dsp:cNvPr id="0" name=""/>
        <dsp:cNvSpPr/>
      </dsp:nvSpPr>
      <dsp:spPr>
        <a:xfrm>
          <a:off x="2561266" y="335937"/>
          <a:ext cx="1825114" cy="1095068"/>
        </a:xfrm>
        <a:prstGeom prst="rect">
          <a:avLst/>
        </a:prstGeom>
        <a:solidFill>
          <a:schemeClr val="accent2"/>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Process</a:t>
          </a:r>
        </a:p>
      </dsp:txBody>
      <dsp:txXfrm>
        <a:off x="2561266" y="335937"/>
        <a:ext cx="1825114" cy="1095068"/>
      </dsp:txXfrm>
    </dsp:sp>
    <dsp:sp modelId="{4B0B0F0D-4916-41C4-AB2E-FBB18B65BA1E}">
      <dsp:nvSpPr>
        <dsp:cNvPr id="0" name=""/>
        <dsp:cNvSpPr/>
      </dsp:nvSpPr>
      <dsp:spPr>
        <a:xfrm>
          <a:off x="4568892" y="657157"/>
          <a:ext cx="386924" cy="452628"/>
        </a:xfrm>
        <a:prstGeom prst="rightArrow">
          <a:avLst>
            <a:gd name="adj1" fmla="val 60000"/>
            <a:gd name="adj2" fmla="val 50000"/>
          </a:avLst>
        </a:prstGeom>
        <a:solidFill>
          <a:schemeClr val="accent2"/>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4568892" y="747683"/>
        <a:ext cx="270847" cy="271576"/>
      </dsp:txXfrm>
    </dsp:sp>
    <dsp:sp modelId="{4515525F-D0FC-4C08-A9E2-F8B738FF9E0E}">
      <dsp:nvSpPr>
        <dsp:cNvPr id="0" name=""/>
        <dsp:cNvSpPr/>
      </dsp:nvSpPr>
      <dsp:spPr>
        <a:xfrm>
          <a:off x="5116426" y="335937"/>
          <a:ext cx="1825114" cy="1095068"/>
        </a:xfrm>
        <a:prstGeom prst="rect">
          <a:avLst/>
        </a:prstGeom>
        <a:solidFill>
          <a:schemeClr val="accent3"/>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Products</a:t>
          </a:r>
        </a:p>
      </dsp:txBody>
      <dsp:txXfrm>
        <a:off x="5116426" y="335937"/>
        <a:ext cx="1825114" cy="10950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F41CBF-895C-44A1-BA3F-C890EAF6DCCD}">
      <dsp:nvSpPr>
        <dsp:cNvPr id="0" name=""/>
        <dsp:cNvSpPr/>
      </dsp:nvSpPr>
      <dsp:spPr>
        <a:xfrm>
          <a:off x="0" y="58104"/>
          <a:ext cx="4885203" cy="67158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Scripts / SDKs (automation)</a:t>
          </a:r>
        </a:p>
      </dsp:txBody>
      <dsp:txXfrm>
        <a:off x="32784" y="90888"/>
        <a:ext cx="4819635" cy="606012"/>
      </dsp:txXfrm>
    </dsp:sp>
    <dsp:sp modelId="{A1C82729-4A79-43CD-B0B4-B5C260CC2AD9}">
      <dsp:nvSpPr>
        <dsp:cNvPr id="0" name=""/>
        <dsp:cNvSpPr/>
      </dsp:nvSpPr>
      <dsp:spPr>
        <a:xfrm>
          <a:off x="0" y="810324"/>
          <a:ext cx="4885203" cy="67158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Pros:</a:t>
          </a:r>
        </a:p>
      </dsp:txBody>
      <dsp:txXfrm>
        <a:off x="32784" y="843108"/>
        <a:ext cx="4819635" cy="606012"/>
      </dsp:txXfrm>
    </dsp:sp>
    <dsp:sp modelId="{D5F072B1-B5C0-442D-9418-80D92A6C9666}">
      <dsp:nvSpPr>
        <dsp:cNvPr id="0" name=""/>
        <dsp:cNvSpPr/>
      </dsp:nvSpPr>
      <dsp:spPr>
        <a:xfrm>
          <a:off x="0" y="1481904"/>
          <a:ext cx="4885203" cy="1130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105"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a:t>Process integration (DevOps / ITSM)</a:t>
          </a:r>
        </a:p>
        <a:p>
          <a:pPr marL="228600" lvl="1" indent="-228600" algn="l" defTabSz="977900">
            <a:lnSpc>
              <a:spcPct val="90000"/>
            </a:lnSpc>
            <a:spcBef>
              <a:spcPct val="0"/>
            </a:spcBef>
            <a:spcAft>
              <a:spcPct val="20000"/>
            </a:spcAft>
            <a:buChar char="•"/>
          </a:pPr>
          <a:r>
            <a:rPr lang="en-US" sz="2200" kern="1200"/>
            <a:t>Removes human / less error prone</a:t>
          </a:r>
        </a:p>
        <a:p>
          <a:pPr marL="228600" lvl="1" indent="-228600" algn="l" defTabSz="977900">
            <a:lnSpc>
              <a:spcPct val="90000"/>
            </a:lnSpc>
            <a:spcBef>
              <a:spcPct val="0"/>
            </a:spcBef>
            <a:spcAft>
              <a:spcPct val="20000"/>
            </a:spcAft>
            <a:buChar char="•"/>
          </a:pPr>
          <a:r>
            <a:rPr lang="en-US" sz="2200" kern="1200"/>
            <a:t>Unopinionated / total flexibility </a:t>
          </a:r>
        </a:p>
      </dsp:txBody>
      <dsp:txXfrm>
        <a:off x="0" y="1481904"/>
        <a:ext cx="4885203" cy="1130220"/>
      </dsp:txXfrm>
    </dsp:sp>
    <dsp:sp modelId="{6BB6AB49-0A20-418E-B2A3-780013B22299}">
      <dsp:nvSpPr>
        <dsp:cNvPr id="0" name=""/>
        <dsp:cNvSpPr/>
      </dsp:nvSpPr>
      <dsp:spPr>
        <a:xfrm>
          <a:off x="0" y="2612124"/>
          <a:ext cx="4885203" cy="67158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Cons:</a:t>
          </a:r>
        </a:p>
      </dsp:txBody>
      <dsp:txXfrm>
        <a:off x="32784" y="2644908"/>
        <a:ext cx="4819635" cy="606012"/>
      </dsp:txXfrm>
    </dsp:sp>
    <dsp:sp modelId="{C9CFB7DF-38E5-4474-BE42-97CEB6834009}">
      <dsp:nvSpPr>
        <dsp:cNvPr id="0" name=""/>
        <dsp:cNvSpPr/>
      </dsp:nvSpPr>
      <dsp:spPr>
        <a:xfrm>
          <a:off x="0" y="3283704"/>
          <a:ext cx="4885203" cy="1072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105"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a:t>Requires scripting knowledge / environment</a:t>
          </a:r>
        </a:p>
        <a:p>
          <a:pPr marL="228600" lvl="1" indent="-228600" algn="l" defTabSz="977900">
            <a:lnSpc>
              <a:spcPct val="90000"/>
            </a:lnSpc>
            <a:spcBef>
              <a:spcPct val="0"/>
            </a:spcBef>
            <a:spcAft>
              <a:spcPct val="20000"/>
            </a:spcAft>
            <a:buChar char="•"/>
          </a:pPr>
          <a:r>
            <a:rPr lang="en-US" sz="2200" kern="1200"/>
            <a:t>Complex logic needs to be hand built</a:t>
          </a:r>
        </a:p>
      </dsp:txBody>
      <dsp:txXfrm>
        <a:off x="0" y="3283704"/>
        <a:ext cx="4885203" cy="10722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EDC324-A960-498D-A928-0E3D09862446}">
      <dsp:nvSpPr>
        <dsp:cNvPr id="0" name=""/>
        <dsp:cNvSpPr/>
      </dsp:nvSpPr>
      <dsp:spPr>
        <a:xfrm>
          <a:off x="0" y="252399"/>
          <a:ext cx="4567238" cy="4284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F0AB45-9ED1-4522-8031-03673241F882}">
      <dsp:nvSpPr>
        <dsp:cNvPr id="0" name=""/>
        <dsp:cNvSpPr/>
      </dsp:nvSpPr>
      <dsp:spPr>
        <a:xfrm>
          <a:off x="228361" y="1479"/>
          <a:ext cx="3197066" cy="50184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842" tIns="0" rIns="120842" bIns="0" numCol="1" spcCol="1270" anchor="ctr" anchorCtr="0">
          <a:noAutofit/>
        </a:bodyPr>
        <a:lstStyle/>
        <a:p>
          <a:pPr marL="0" lvl="0" indent="0" algn="l" defTabSz="755650">
            <a:lnSpc>
              <a:spcPct val="100000"/>
            </a:lnSpc>
            <a:spcBef>
              <a:spcPct val="0"/>
            </a:spcBef>
            <a:spcAft>
              <a:spcPct val="35000"/>
            </a:spcAft>
            <a:buNone/>
          </a:pPr>
          <a:r>
            <a:rPr lang="en-US" sz="1700" kern="1200"/>
            <a:t>Azure Portal (manual)</a:t>
          </a:r>
        </a:p>
      </dsp:txBody>
      <dsp:txXfrm>
        <a:off x="252859" y="25977"/>
        <a:ext cx="3148070" cy="452844"/>
      </dsp:txXfrm>
    </dsp:sp>
    <dsp:sp modelId="{B3CC8BA6-83BE-4C20-B203-8DD73BE143D6}">
      <dsp:nvSpPr>
        <dsp:cNvPr id="0" name=""/>
        <dsp:cNvSpPr/>
      </dsp:nvSpPr>
      <dsp:spPr>
        <a:xfrm>
          <a:off x="0" y="1023519"/>
          <a:ext cx="4567238" cy="1285200"/>
        </a:xfrm>
        <a:prstGeom prst="rect">
          <a:avLst/>
        </a:prstGeom>
        <a:solidFill>
          <a:schemeClr val="lt1">
            <a:alpha val="90000"/>
            <a:hueOff val="0"/>
            <a:satOff val="0"/>
            <a:lumOff val="0"/>
            <a:alphaOff val="0"/>
          </a:schemeClr>
        </a:solidFill>
        <a:ln w="25400" cap="flat" cmpd="sng" algn="ctr">
          <a:solidFill>
            <a:schemeClr val="accent5">
              <a:hueOff val="-4966938"/>
              <a:satOff val="19906"/>
              <a:lumOff val="431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4468" tIns="354076" rIns="354468"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Browser based, quick setup, no fuss</a:t>
          </a:r>
        </a:p>
        <a:p>
          <a:pPr marL="171450" lvl="1" indent="-171450" algn="l" defTabSz="755650">
            <a:lnSpc>
              <a:spcPct val="90000"/>
            </a:lnSpc>
            <a:spcBef>
              <a:spcPct val="0"/>
            </a:spcBef>
            <a:spcAft>
              <a:spcPct val="15000"/>
            </a:spcAft>
            <a:buChar char="•"/>
          </a:pPr>
          <a:r>
            <a:rPr lang="en-US" sz="1700" kern="1200"/>
            <a:t>Nice for exploration and visual inspection</a:t>
          </a:r>
        </a:p>
        <a:p>
          <a:pPr marL="171450" lvl="1" indent="-171450" algn="l" defTabSz="755650">
            <a:lnSpc>
              <a:spcPct val="90000"/>
            </a:lnSpc>
            <a:spcBef>
              <a:spcPct val="0"/>
            </a:spcBef>
            <a:spcAft>
              <a:spcPct val="15000"/>
            </a:spcAft>
            <a:buChar char="•"/>
          </a:pPr>
          <a:r>
            <a:rPr lang="en-US" sz="1700" kern="1200"/>
            <a:t>Fully featured</a:t>
          </a:r>
        </a:p>
      </dsp:txBody>
      <dsp:txXfrm>
        <a:off x="0" y="1023519"/>
        <a:ext cx="4567238" cy="1285200"/>
      </dsp:txXfrm>
    </dsp:sp>
    <dsp:sp modelId="{3A9C8D94-AD38-4515-BC98-187383DC19EE}">
      <dsp:nvSpPr>
        <dsp:cNvPr id="0" name=""/>
        <dsp:cNvSpPr/>
      </dsp:nvSpPr>
      <dsp:spPr>
        <a:xfrm>
          <a:off x="228361" y="772599"/>
          <a:ext cx="3197066" cy="501840"/>
        </a:xfrm>
        <a:prstGeom prst="roundRect">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842" tIns="0" rIns="120842" bIns="0" numCol="1" spcCol="1270" anchor="ctr" anchorCtr="0">
          <a:noAutofit/>
        </a:bodyPr>
        <a:lstStyle/>
        <a:p>
          <a:pPr marL="0" lvl="0" indent="0" algn="l" defTabSz="755650">
            <a:lnSpc>
              <a:spcPct val="100000"/>
            </a:lnSpc>
            <a:spcBef>
              <a:spcPct val="0"/>
            </a:spcBef>
            <a:spcAft>
              <a:spcPct val="35000"/>
            </a:spcAft>
            <a:buNone/>
          </a:pPr>
          <a:r>
            <a:rPr lang="en-US" sz="1700" kern="1200"/>
            <a:t>Pros:</a:t>
          </a:r>
        </a:p>
      </dsp:txBody>
      <dsp:txXfrm>
        <a:off x="252859" y="797097"/>
        <a:ext cx="3148070" cy="452844"/>
      </dsp:txXfrm>
    </dsp:sp>
    <dsp:sp modelId="{8452DAC5-BB0C-435B-9FD1-06157B579518}">
      <dsp:nvSpPr>
        <dsp:cNvPr id="0" name=""/>
        <dsp:cNvSpPr/>
      </dsp:nvSpPr>
      <dsp:spPr>
        <a:xfrm>
          <a:off x="0" y="2651439"/>
          <a:ext cx="4567238" cy="1526175"/>
        </a:xfrm>
        <a:prstGeom prst="rect">
          <a:avLst/>
        </a:prstGeom>
        <a:solidFill>
          <a:schemeClr val="lt1">
            <a:alpha val="90000"/>
            <a:hueOff val="0"/>
            <a:satOff val="0"/>
            <a:lumOff val="0"/>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4468" tIns="354076" rIns="354468"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Everything is performed manually</a:t>
          </a:r>
        </a:p>
        <a:p>
          <a:pPr marL="171450" lvl="1" indent="-171450" algn="l" defTabSz="755650">
            <a:lnSpc>
              <a:spcPct val="90000"/>
            </a:lnSpc>
            <a:spcBef>
              <a:spcPct val="0"/>
            </a:spcBef>
            <a:spcAft>
              <a:spcPct val="15000"/>
            </a:spcAft>
            <a:buChar char="•"/>
          </a:pPr>
          <a:r>
            <a:rPr lang="en-US" sz="1700" kern="1200"/>
            <a:t>Error prone</a:t>
          </a:r>
        </a:p>
        <a:p>
          <a:pPr marL="171450" lvl="1" indent="-171450" algn="l" defTabSz="755650">
            <a:lnSpc>
              <a:spcPct val="90000"/>
            </a:lnSpc>
            <a:spcBef>
              <a:spcPct val="0"/>
            </a:spcBef>
            <a:spcAft>
              <a:spcPct val="15000"/>
            </a:spcAft>
            <a:buChar char="•"/>
          </a:pPr>
          <a:r>
            <a:rPr lang="en-US" sz="1700" kern="1200"/>
            <a:t>Lack of process integration (DevOps, ITSM)</a:t>
          </a:r>
        </a:p>
      </dsp:txBody>
      <dsp:txXfrm>
        <a:off x="0" y="2651439"/>
        <a:ext cx="4567238" cy="1526175"/>
      </dsp:txXfrm>
    </dsp:sp>
    <dsp:sp modelId="{01A189D2-FD57-4CD3-8258-23A1B1D251F4}">
      <dsp:nvSpPr>
        <dsp:cNvPr id="0" name=""/>
        <dsp:cNvSpPr/>
      </dsp:nvSpPr>
      <dsp:spPr>
        <a:xfrm>
          <a:off x="228361" y="2400519"/>
          <a:ext cx="3197066" cy="501840"/>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842" tIns="0" rIns="120842" bIns="0" numCol="1" spcCol="1270" anchor="ctr" anchorCtr="0">
          <a:noAutofit/>
        </a:bodyPr>
        <a:lstStyle/>
        <a:p>
          <a:pPr marL="0" lvl="0" indent="0" algn="l" defTabSz="755650">
            <a:lnSpc>
              <a:spcPct val="100000"/>
            </a:lnSpc>
            <a:spcBef>
              <a:spcPct val="0"/>
            </a:spcBef>
            <a:spcAft>
              <a:spcPct val="35000"/>
            </a:spcAft>
            <a:buNone/>
          </a:pPr>
          <a:r>
            <a:rPr lang="en-US" sz="1700" kern="1200"/>
            <a:t>Cons:</a:t>
          </a:r>
        </a:p>
      </dsp:txBody>
      <dsp:txXfrm>
        <a:off x="252859" y="2425017"/>
        <a:ext cx="3148070" cy="45284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5FAA20-6565-4B45-A31C-66A06778151D}">
      <dsp:nvSpPr>
        <dsp:cNvPr id="0" name=""/>
        <dsp:cNvSpPr/>
      </dsp:nvSpPr>
      <dsp:spPr>
        <a:xfrm>
          <a:off x="0" y="510"/>
          <a:ext cx="4567238"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185254-55F3-40B6-A37A-0694E24AF596}">
      <dsp:nvSpPr>
        <dsp:cNvPr id="0" name=""/>
        <dsp:cNvSpPr/>
      </dsp:nvSpPr>
      <dsp:spPr>
        <a:xfrm>
          <a:off x="0" y="510"/>
          <a:ext cx="4567238" cy="835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100000"/>
            </a:lnSpc>
            <a:spcBef>
              <a:spcPct val="0"/>
            </a:spcBef>
            <a:spcAft>
              <a:spcPct val="35000"/>
            </a:spcAft>
            <a:buNone/>
          </a:pPr>
          <a:r>
            <a:rPr lang="en-US" sz="2100" kern="1200" dirty="0"/>
            <a:t>What are Azure Resource Manager Templates? </a:t>
          </a:r>
        </a:p>
      </dsp:txBody>
      <dsp:txXfrm>
        <a:off x="0" y="510"/>
        <a:ext cx="4567238" cy="835614"/>
      </dsp:txXfrm>
    </dsp:sp>
    <dsp:sp modelId="{9CF134B9-0651-4721-BAD9-ACB17857D44E}">
      <dsp:nvSpPr>
        <dsp:cNvPr id="0" name=""/>
        <dsp:cNvSpPr/>
      </dsp:nvSpPr>
      <dsp:spPr>
        <a:xfrm>
          <a:off x="0" y="836124"/>
          <a:ext cx="4567238" cy="0"/>
        </a:xfrm>
        <a:prstGeom prst="line">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BC2821-78EC-49A4-9F45-D3E66A7C3F61}">
      <dsp:nvSpPr>
        <dsp:cNvPr id="0" name=""/>
        <dsp:cNvSpPr/>
      </dsp:nvSpPr>
      <dsp:spPr>
        <a:xfrm>
          <a:off x="0" y="836124"/>
          <a:ext cx="4567238" cy="835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100000"/>
            </a:lnSpc>
            <a:spcBef>
              <a:spcPct val="0"/>
            </a:spcBef>
            <a:spcAft>
              <a:spcPct val="35000"/>
            </a:spcAft>
            <a:buNone/>
          </a:pPr>
          <a:r>
            <a:rPr lang="en-US" sz="2100" kern="1200"/>
            <a:t>Written in JSON</a:t>
          </a:r>
        </a:p>
      </dsp:txBody>
      <dsp:txXfrm>
        <a:off x="0" y="836124"/>
        <a:ext cx="4567238" cy="835614"/>
      </dsp:txXfrm>
    </dsp:sp>
    <dsp:sp modelId="{38997F7E-1007-4595-ADFD-07AB8F903EAF}">
      <dsp:nvSpPr>
        <dsp:cNvPr id="0" name=""/>
        <dsp:cNvSpPr/>
      </dsp:nvSpPr>
      <dsp:spPr>
        <a:xfrm>
          <a:off x="0" y="1671739"/>
          <a:ext cx="4567238"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490146-0C4E-46C9-8A31-5E282719CE60}">
      <dsp:nvSpPr>
        <dsp:cNvPr id="0" name=""/>
        <dsp:cNvSpPr/>
      </dsp:nvSpPr>
      <dsp:spPr>
        <a:xfrm>
          <a:off x="0" y="1671739"/>
          <a:ext cx="4567238" cy="835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100000"/>
            </a:lnSpc>
            <a:spcBef>
              <a:spcPct val="0"/>
            </a:spcBef>
            <a:spcAft>
              <a:spcPct val="35000"/>
            </a:spcAft>
            <a:buNone/>
          </a:pPr>
          <a:r>
            <a:rPr lang="en-US" sz="2100" kern="1200"/>
            <a:t>Tooling for Visual Studio and Visual Studio Code</a:t>
          </a:r>
          <a:endParaRPr lang="en-US" sz="2100" kern="1200" dirty="0"/>
        </a:p>
      </dsp:txBody>
      <dsp:txXfrm>
        <a:off x="0" y="1671739"/>
        <a:ext cx="4567238" cy="835614"/>
      </dsp:txXfrm>
    </dsp:sp>
    <dsp:sp modelId="{811DEC0A-E6BF-4DA6-B89A-19B5771C72E7}">
      <dsp:nvSpPr>
        <dsp:cNvPr id="0" name=""/>
        <dsp:cNvSpPr/>
      </dsp:nvSpPr>
      <dsp:spPr>
        <a:xfrm>
          <a:off x="0" y="2507354"/>
          <a:ext cx="4567238" cy="0"/>
        </a:xfrm>
        <a:prstGeom prst="line">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DE207A-5A3E-4F9A-A4AE-8C1E2A2B1A95}">
      <dsp:nvSpPr>
        <dsp:cNvPr id="0" name=""/>
        <dsp:cNvSpPr/>
      </dsp:nvSpPr>
      <dsp:spPr>
        <a:xfrm>
          <a:off x="0" y="2507354"/>
          <a:ext cx="4567238" cy="835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100000"/>
            </a:lnSpc>
            <a:spcBef>
              <a:spcPct val="0"/>
            </a:spcBef>
            <a:spcAft>
              <a:spcPct val="35000"/>
            </a:spcAft>
            <a:buNone/>
          </a:pPr>
          <a:r>
            <a:rPr lang="en-US" sz="2100" kern="1200"/>
            <a:t>Native Azure portal integration</a:t>
          </a:r>
        </a:p>
      </dsp:txBody>
      <dsp:txXfrm>
        <a:off x="0" y="2507354"/>
        <a:ext cx="4567238" cy="835614"/>
      </dsp:txXfrm>
    </dsp:sp>
    <dsp:sp modelId="{3BCCD054-9EA8-40C3-8BA3-8BDC7AAFA96D}">
      <dsp:nvSpPr>
        <dsp:cNvPr id="0" name=""/>
        <dsp:cNvSpPr/>
      </dsp:nvSpPr>
      <dsp:spPr>
        <a:xfrm>
          <a:off x="0" y="3342969"/>
          <a:ext cx="4567238" cy="0"/>
        </a:xfrm>
        <a:prstGeom prst="lin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A4E75E-814E-4837-8535-F68752838B5B}">
      <dsp:nvSpPr>
        <dsp:cNvPr id="0" name=""/>
        <dsp:cNvSpPr/>
      </dsp:nvSpPr>
      <dsp:spPr>
        <a:xfrm>
          <a:off x="0" y="3342969"/>
          <a:ext cx="4567238" cy="835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100000"/>
            </a:lnSpc>
            <a:spcBef>
              <a:spcPct val="0"/>
            </a:spcBef>
            <a:spcAft>
              <a:spcPct val="35000"/>
            </a:spcAft>
            <a:buNone/>
          </a:pPr>
          <a:r>
            <a:rPr lang="en-US" sz="2100" kern="1200"/>
            <a:t>Generated directly from REST / Swagger</a:t>
          </a:r>
        </a:p>
      </dsp:txBody>
      <dsp:txXfrm>
        <a:off x="0" y="3342969"/>
        <a:ext cx="4567238" cy="83561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979A75-E681-4D27-9D03-164FE2F0901C}">
      <dsp:nvSpPr>
        <dsp:cNvPr id="0" name=""/>
        <dsp:cNvSpPr/>
      </dsp:nvSpPr>
      <dsp:spPr>
        <a:xfrm>
          <a:off x="0" y="0"/>
          <a:ext cx="3516773" cy="75223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What is Terraform?</a:t>
          </a:r>
        </a:p>
      </dsp:txBody>
      <dsp:txXfrm>
        <a:off x="22032" y="22032"/>
        <a:ext cx="2617039" cy="708172"/>
      </dsp:txXfrm>
    </dsp:sp>
    <dsp:sp modelId="{BD436385-368F-44E6-B147-F1B4327E223C}">
      <dsp:nvSpPr>
        <dsp:cNvPr id="0" name=""/>
        <dsp:cNvSpPr/>
      </dsp:nvSpPr>
      <dsp:spPr>
        <a:xfrm>
          <a:off x="262616" y="856714"/>
          <a:ext cx="3516773" cy="752236"/>
        </a:xfrm>
        <a:prstGeom prst="roundRect">
          <a:avLst>
            <a:gd name="adj" fmla="val 10000"/>
          </a:avLst>
        </a:prstGeom>
        <a:solidFill>
          <a:schemeClr val="accent2">
            <a:hueOff val="1170380"/>
            <a:satOff val="-1460"/>
            <a:lumOff val="3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Open source project</a:t>
          </a:r>
        </a:p>
      </dsp:txBody>
      <dsp:txXfrm>
        <a:off x="284648" y="878746"/>
        <a:ext cx="2721139" cy="708172"/>
      </dsp:txXfrm>
    </dsp:sp>
    <dsp:sp modelId="{3C0D5F54-8FFC-424B-BE25-21DA376068D1}">
      <dsp:nvSpPr>
        <dsp:cNvPr id="0" name=""/>
        <dsp:cNvSpPr/>
      </dsp:nvSpPr>
      <dsp:spPr>
        <a:xfrm>
          <a:off x="525232" y="1713428"/>
          <a:ext cx="3516773" cy="752236"/>
        </a:xfrm>
        <a:prstGeom prst="roundRect">
          <a:avLst>
            <a:gd name="adj" fmla="val 10000"/>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Cross computing environment templating language</a:t>
          </a:r>
        </a:p>
      </dsp:txBody>
      <dsp:txXfrm>
        <a:off x="547264" y="1735460"/>
        <a:ext cx="2721139" cy="708172"/>
      </dsp:txXfrm>
    </dsp:sp>
    <dsp:sp modelId="{F4A92A6D-FE37-49A4-A822-5430B843491B}">
      <dsp:nvSpPr>
        <dsp:cNvPr id="0" name=""/>
        <dsp:cNvSpPr/>
      </dsp:nvSpPr>
      <dsp:spPr>
        <a:xfrm>
          <a:off x="787848" y="2570142"/>
          <a:ext cx="3516773" cy="752236"/>
        </a:xfrm>
        <a:prstGeom prst="roundRect">
          <a:avLst>
            <a:gd name="adj" fmla="val 10000"/>
          </a:avLst>
        </a:prstGeom>
        <a:solidFill>
          <a:schemeClr val="accent2">
            <a:hueOff val="3511139"/>
            <a:satOff val="-4379"/>
            <a:lumOff val="10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Provision, Update, and Delete resources</a:t>
          </a:r>
        </a:p>
      </dsp:txBody>
      <dsp:txXfrm>
        <a:off x="809880" y="2592174"/>
        <a:ext cx="2721139" cy="708172"/>
      </dsp:txXfrm>
    </dsp:sp>
    <dsp:sp modelId="{43AD3FB5-FC25-4319-9555-DCE97272A1E1}">
      <dsp:nvSpPr>
        <dsp:cNvPr id="0" name=""/>
        <dsp:cNvSpPr/>
      </dsp:nvSpPr>
      <dsp:spPr>
        <a:xfrm>
          <a:off x="1050464" y="3426857"/>
          <a:ext cx="3516773" cy="752236"/>
        </a:xfrm>
        <a:prstGeom prst="roundRect">
          <a:avLst>
            <a:gd name="adj" fmla="val 10000"/>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Authored in HashiCorp Configuration Language (HCL) or JSON</a:t>
          </a:r>
        </a:p>
      </dsp:txBody>
      <dsp:txXfrm>
        <a:off x="1072496" y="3448889"/>
        <a:ext cx="2721139" cy="708172"/>
      </dsp:txXfrm>
    </dsp:sp>
    <dsp:sp modelId="{A84D75A0-B902-4344-9AEE-7FC27B417CB7}">
      <dsp:nvSpPr>
        <dsp:cNvPr id="0" name=""/>
        <dsp:cNvSpPr/>
      </dsp:nvSpPr>
      <dsp:spPr>
        <a:xfrm>
          <a:off x="3027819" y="549550"/>
          <a:ext cx="488953" cy="488953"/>
        </a:xfrm>
        <a:prstGeom prst="downArrow">
          <a:avLst>
            <a:gd name="adj1" fmla="val 55000"/>
            <a:gd name="adj2" fmla="val 45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3137833" y="549550"/>
        <a:ext cx="268925" cy="367937"/>
      </dsp:txXfrm>
    </dsp:sp>
    <dsp:sp modelId="{FD4B31D9-F757-4FE8-88AD-7C611708A186}">
      <dsp:nvSpPr>
        <dsp:cNvPr id="0" name=""/>
        <dsp:cNvSpPr/>
      </dsp:nvSpPr>
      <dsp:spPr>
        <a:xfrm>
          <a:off x="3290435" y="1406265"/>
          <a:ext cx="488953" cy="488953"/>
        </a:xfrm>
        <a:prstGeom prst="downArrow">
          <a:avLst>
            <a:gd name="adj1" fmla="val 55000"/>
            <a:gd name="adj2" fmla="val 45000"/>
          </a:avLst>
        </a:prstGeom>
        <a:solidFill>
          <a:schemeClr val="accent2">
            <a:tint val="40000"/>
            <a:alpha val="90000"/>
            <a:hueOff val="1675274"/>
            <a:satOff val="-1459"/>
            <a:lumOff val="-2"/>
            <a:alphaOff val="0"/>
          </a:schemeClr>
        </a:solidFill>
        <a:ln w="25400" cap="flat" cmpd="sng" algn="ctr">
          <a:solidFill>
            <a:schemeClr val="accent2">
              <a:tint val="40000"/>
              <a:alpha val="90000"/>
              <a:hueOff val="1675274"/>
              <a:satOff val="-1459"/>
              <a:lumOff val="-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3400449" y="1406265"/>
        <a:ext cx="268925" cy="367937"/>
      </dsp:txXfrm>
    </dsp:sp>
    <dsp:sp modelId="{6743076D-20D6-48CC-AECD-7170A0D8B8D9}">
      <dsp:nvSpPr>
        <dsp:cNvPr id="0" name=""/>
        <dsp:cNvSpPr/>
      </dsp:nvSpPr>
      <dsp:spPr>
        <a:xfrm>
          <a:off x="3553051" y="2250442"/>
          <a:ext cx="488953" cy="488953"/>
        </a:xfrm>
        <a:prstGeom prst="downArrow">
          <a:avLst>
            <a:gd name="adj1" fmla="val 55000"/>
            <a:gd name="adj2" fmla="val 45000"/>
          </a:avLst>
        </a:prstGeom>
        <a:solidFill>
          <a:schemeClr val="accent2">
            <a:tint val="40000"/>
            <a:alpha val="90000"/>
            <a:hueOff val="3350547"/>
            <a:satOff val="-2919"/>
            <a:lumOff val="-4"/>
            <a:alphaOff val="0"/>
          </a:schemeClr>
        </a:solidFill>
        <a:ln w="25400" cap="flat" cmpd="sng" algn="ctr">
          <a:solidFill>
            <a:schemeClr val="accent2">
              <a:tint val="40000"/>
              <a:alpha val="90000"/>
              <a:hueOff val="3350547"/>
              <a:satOff val="-2919"/>
              <a:lumOff val="-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3663065" y="2250442"/>
        <a:ext cx="268925" cy="367937"/>
      </dsp:txXfrm>
    </dsp:sp>
    <dsp:sp modelId="{113D9D16-5B80-4AD3-9700-84F4E025A3DC}">
      <dsp:nvSpPr>
        <dsp:cNvPr id="0" name=""/>
        <dsp:cNvSpPr/>
      </dsp:nvSpPr>
      <dsp:spPr>
        <a:xfrm>
          <a:off x="3815667" y="3115514"/>
          <a:ext cx="488953" cy="488953"/>
        </a:xfrm>
        <a:prstGeom prst="downArrow">
          <a:avLst>
            <a:gd name="adj1" fmla="val 55000"/>
            <a:gd name="adj2" fmla="val 45000"/>
          </a:avLst>
        </a:prstGeom>
        <a:solidFill>
          <a:schemeClr val="accent2">
            <a:tint val="40000"/>
            <a:alpha val="90000"/>
            <a:hueOff val="5025821"/>
            <a:satOff val="-4378"/>
            <a:lumOff val="-6"/>
            <a:alphaOff val="0"/>
          </a:schemeClr>
        </a:solidFill>
        <a:ln w="25400" cap="flat" cmpd="sng" algn="ctr">
          <a:solidFill>
            <a:schemeClr val="accent2">
              <a:tint val="40000"/>
              <a:alpha val="90000"/>
              <a:hueOff val="5025821"/>
              <a:satOff val="-4378"/>
              <a:lumOff val="-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3925681" y="3115514"/>
        <a:ext cx="268925" cy="36793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CB90E8-FC25-6C49-B12E-5C37AAC757E0}">
      <dsp:nvSpPr>
        <dsp:cNvPr id="0" name=""/>
        <dsp:cNvSpPr/>
      </dsp:nvSpPr>
      <dsp:spPr>
        <a:xfrm>
          <a:off x="3481386" y="1015"/>
          <a:ext cx="1412285" cy="9179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baseline="0" dirty="0"/>
            <a:t>Init</a:t>
          </a:r>
          <a:endParaRPr lang="en-US" sz="3200" kern="1200" dirty="0"/>
        </a:p>
      </dsp:txBody>
      <dsp:txXfrm>
        <a:off x="3526198" y="45827"/>
        <a:ext cx="1322661" cy="828361"/>
      </dsp:txXfrm>
    </dsp:sp>
    <dsp:sp modelId="{2CB7FFE5-305F-C843-B929-36D165941CA4}">
      <dsp:nvSpPr>
        <dsp:cNvPr id="0" name=""/>
        <dsp:cNvSpPr/>
      </dsp:nvSpPr>
      <dsp:spPr>
        <a:xfrm>
          <a:off x="2670825" y="460008"/>
          <a:ext cx="3033406" cy="3033406"/>
        </a:xfrm>
        <a:custGeom>
          <a:avLst/>
          <a:gdLst/>
          <a:ahLst/>
          <a:cxnLst/>
          <a:rect l="0" t="0" r="0" b="0"/>
          <a:pathLst>
            <a:path>
              <a:moveTo>
                <a:pt x="2417829" y="296719"/>
              </a:moveTo>
              <a:arcTo wR="1516703" hR="1516703" stAng="18387057" swAng="1633821"/>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F20C4F48-3F6E-1346-8EFD-CC4A951B45F2}">
      <dsp:nvSpPr>
        <dsp:cNvPr id="0" name=""/>
        <dsp:cNvSpPr/>
      </dsp:nvSpPr>
      <dsp:spPr>
        <a:xfrm>
          <a:off x="4998089" y="1517718"/>
          <a:ext cx="1412285" cy="9179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baseline="0"/>
            <a:t>Plan</a:t>
          </a:r>
          <a:endParaRPr lang="en-US" sz="3200" kern="1200"/>
        </a:p>
      </dsp:txBody>
      <dsp:txXfrm>
        <a:off x="5042901" y="1562530"/>
        <a:ext cx="1322661" cy="828361"/>
      </dsp:txXfrm>
    </dsp:sp>
    <dsp:sp modelId="{D62BB88E-2D05-414D-A8DC-6D1EC6756A2B}">
      <dsp:nvSpPr>
        <dsp:cNvPr id="0" name=""/>
        <dsp:cNvSpPr/>
      </dsp:nvSpPr>
      <dsp:spPr>
        <a:xfrm>
          <a:off x="2670825" y="460008"/>
          <a:ext cx="3033406" cy="3033406"/>
        </a:xfrm>
        <a:custGeom>
          <a:avLst/>
          <a:gdLst/>
          <a:ahLst/>
          <a:cxnLst/>
          <a:rect l="0" t="0" r="0" b="0"/>
          <a:pathLst>
            <a:path>
              <a:moveTo>
                <a:pt x="2876188" y="2189154"/>
              </a:moveTo>
              <a:arcTo wR="1516703" hR="1516703" stAng="1579122" swAng="1633821"/>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82A59F08-517E-B544-A5D4-092479758166}">
      <dsp:nvSpPr>
        <dsp:cNvPr id="0" name=""/>
        <dsp:cNvSpPr/>
      </dsp:nvSpPr>
      <dsp:spPr>
        <a:xfrm>
          <a:off x="3481386" y="3034422"/>
          <a:ext cx="1412285" cy="9179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baseline="0"/>
            <a:t>Apply</a:t>
          </a:r>
          <a:endParaRPr lang="en-US" sz="3200" kern="1200"/>
        </a:p>
      </dsp:txBody>
      <dsp:txXfrm>
        <a:off x="3526198" y="3079234"/>
        <a:ext cx="1322661" cy="828361"/>
      </dsp:txXfrm>
    </dsp:sp>
    <dsp:sp modelId="{7B385A37-799C-8145-BD2B-869F7C05A5A7}">
      <dsp:nvSpPr>
        <dsp:cNvPr id="0" name=""/>
        <dsp:cNvSpPr/>
      </dsp:nvSpPr>
      <dsp:spPr>
        <a:xfrm>
          <a:off x="2670825" y="460008"/>
          <a:ext cx="3033406" cy="3033406"/>
        </a:xfrm>
        <a:custGeom>
          <a:avLst/>
          <a:gdLst/>
          <a:ahLst/>
          <a:cxnLst/>
          <a:rect l="0" t="0" r="0" b="0"/>
          <a:pathLst>
            <a:path>
              <a:moveTo>
                <a:pt x="615577" y="2736687"/>
              </a:moveTo>
              <a:arcTo wR="1516703" hR="1516703" stAng="7587057" swAng="1633821"/>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D6BEA90E-C675-3F4B-95BD-1FD886D2FE4D}">
      <dsp:nvSpPr>
        <dsp:cNvPr id="0" name=""/>
        <dsp:cNvSpPr/>
      </dsp:nvSpPr>
      <dsp:spPr>
        <a:xfrm>
          <a:off x="1853514" y="1517718"/>
          <a:ext cx="1634622" cy="9179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baseline="0" dirty="0"/>
            <a:t>Destroy</a:t>
          </a:r>
          <a:endParaRPr lang="en-US" sz="3200" kern="1200" dirty="0"/>
        </a:p>
      </dsp:txBody>
      <dsp:txXfrm>
        <a:off x="1898326" y="1562530"/>
        <a:ext cx="1544998" cy="828361"/>
      </dsp:txXfrm>
    </dsp:sp>
    <dsp:sp modelId="{F3FF9642-9748-6746-B04A-619CD3B218AB}">
      <dsp:nvSpPr>
        <dsp:cNvPr id="0" name=""/>
        <dsp:cNvSpPr/>
      </dsp:nvSpPr>
      <dsp:spPr>
        <a:xfrm>
          <a:off x="2670825" y="460008"/>
          <a:ext cx="3033406" cy="3033406"/>
        </a:xfrm>
        <a:custGeom>
          <a:avLst/>
          <a:gdLst/>
          <a:ahLst/>
          <a:cxnLst/>
          <a:rect l="0" t="0" r="0" b="0"/>
          <a:pathLst>
            <a:path>
              <a:moveTo>
                <a:pt x="157218" y="844251"/>
              </a:moveTo>
              <a:arcTo wR="1516703" hR="1516703" stAng="12379122" swAng="1633821"/>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8DF1DB-D6EB-430B-9856-A7019AFC7A4A}">
      <dsp:nvSpPr>
        <dsp:cNvPr id="0" name=""/>
        <dsp:cNvSpPr/>
      </dsp:nvSpPr>
      <dsp:spPr>
        <a:xfrm>
          <a:off x="0" y="69849"/>
          <a:ext cx="4885203" cy="64759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Q/A?</a:t>
          </a:r>
        </a:p>
      </dsp:txBody>
      <dsp:txXfrm>
        <a:off x="31613" y="101462"/>
        <a:ext cx="4821977" cy="584369"/>
      </dsp:txXfrm>
    </dsp:sp>
    <dsp:sp modelId="{EDC07632-0F22-4585-AF52-C5B66CC17777}">
      <dsp:nvSpPr>
        <dsp:cNvPr id="0" name=""/>
        <dsp:cNvSpPr/>
      </dsp:nvSpPr>
      <dsp:spPr>
        <a:xfrm>
          <a:off x="0" y="795204"/>
          <a:ext cx="4885203" cy="64759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Q/A?</a:t>
          </a:r>
        </a:p>
      </dsp:txBody>
      <dsp:txXfrm>
        <a:off x="31613" y="826817"/>
        <a:ext cx="4821977" cy="584369"/>
      </dsp:txXfrm>
    </dsp:sp>
    <dsp:sp modelId="{AFE17734-675C-42EA-970B-AFADD98D4A72}">
      <dsp:nvSpPr>
        <dsp:cNvPr id="0" name=""/>
        <dsp:cNvSpPr/>
      </dsp:nvSpPr>
      <dsp:spPr>
        <a:xfrm>
          <a:off x="0" y="1520559"/>
          <a:ext cx="4885203" cy="647595"/>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Q/A?</a:t>
          </a:r>
        </a:p>
      </dsp:txBody>
      <dsp:txXfrm>
        <a:off x="31613" y="1552172"/>
        <a:ext cx="4821977" cy="584369"/>
      </dsp:txXfrm>
    </dsp:sp>
    <dsp:sp modelId="{EDCD5C98-A53B-42B3-A36E-7C605DCC17D0}">
      <dsp:nvSpPr>
        <dsp:cNvPr id="0" name=""/>
        <dsp:cNvSpPr/>
      </dsp:nvSpPr>
      <dsp:spPr>
        <a:xfrm>
          <a:off x="0" y="2245914"/>
          <a:ext cx="4885203" cy="64759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Q/A?</a:t>
          </a:r>
        </a:p>
      </dsp:txBody>
      <dsp:txXfrm>
        <a:off x="31613" y="2277527"/>
        <a:ext cx="4821977" cy="584369"/>
      </dsp:txXfrm>
    </dsp:sp>
    <dsp:sp modelId="{780A7349-FE63-4FDA-AE3B-C97C7F7B477E}">
      <dsp:nvSpPr>
        <dsp:cNvPr id="0" name=""/>
        <dsp:cNvSpPr/>
      </dsp:nvSpPr>
      <dsp:spPr>
        <a:xfrm>
          <a:off x="0" y="2971269"/>
          <a:ext cx="4885203" cy="647595"/>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Q/A?</a:t>
          </a:r>
        </a:p>
      </dsp:txBody>
      <dsp:txXfrm>
        <a:off x="31613" y="3002882"/>
        <a:ext cx="4821977" cy="584369"/>
      </dsp:txXfrm>
    </dsp:sp>
    <dsp:sp modelId="{8C9CE521-47C3-4C8D-943E-A97D7EC28C8E}">
      <dsp:nvSpPr>
        <dsp:cNvPr id="0" name=""/>
        <dsp:cNvSpPr/>
      </dsp:nvSpPr>
      <dsp:spPr>
        <a:xfrm>
          <a:off x="0" y="3696624"/>
          <a:ext cx="4885203" cy="64759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Q/A?</a:t>
          </a:r>
        </a:p>
      </dsp:txBody>
      <dsp:txXfrm>
        <a:off x="31613" y="3728237"/>
        <a:ext cx="4821977" cy="58436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D67341-0BB7-4E1C-B195-E90D871D7BD8}" type="datetimeFigureOut">
              <a:rPr lang="en-US" smtClean="0"/>
              <a:t>10/25/2019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B5524D-72A9-4AD4-B83E-102056C382EF}" type="slidenum">
              <a:rPr lang="en-US" smtClean="0"/>
              <a:t>‹#›</a:t>
            </a:fld>
            <a:endParaRPr lang="en-US"/>
          </a:p>
        </p:txBody>
      </p:sp>
    </p:spTree>
    <p:extLst>
      <p:ext uri="{BB962C8B-B14F-4D97-AF65-F5344CB8AC3E}">
        <p14:creationId xmlns:p14="http://schemas.microsoft.com/office/powerpoint/2010/main" val="674185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10/25/2019 3:08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3550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10/25/2019 3:08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07401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10/25/2019 3:08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8353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10/25/2019 3:08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9318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10/25/2019 3:08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8837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 name="Shape 1177"/>
          <p:cNvSpPr>
            <a:spLocks noGrp="1" noRot="1" noChangeAspect="1"/>
          </p:cNvSpPr>
          <p:nvPr>
            <p:ph type="sldImg"/>
          </p:nvPr>
        </p:nvSpPr>
        <p:spPr>
          <a:prstGeom prst="rect">
            <a:avLst/>
          </a:prstGeom>
        </p:spPr>
        <p:txBody>
          <a:bodyPr/>
          <a:lstStyle/>
          <a:p>
            <a:endParaRPr/>
          </a:p>
        </p:txBody>
      </p:sp>
      <p:sp>
        <p:nvSpPr>
          <p:cNvPr id="1178" name="Shape 1178"/>
          <p:cNvSpPr>
            <a:spLocks noGrp="1"/>
          </p:cNvSpPr>
          <p:nvPr>
            <p:ph type="body" sz="quarter" idx="1"/>
          </p:nvPr>
        </p:nvSpPr>
        <p:spPr>
          <a:prstGeom prst="rect">
            <a:avLst/>
          </a:prstGeom>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In spite of what Docker will have you believe, containers and </a:t>
            </a:r>
            <a:r>
              <a:rPr lang="en-US" sz="900" kern="1200" dirty="0" err="1">
                <a:solidFill>
                  <a:schemeClr val="tx1"/>
                </a:solidFill>
                <a:effectLst/>
                <a:latin typeface="Segoe UI Light" pitchFamily="34" charset="0"/>
                <a:ea typeface="+mn-ea"/>
                <a:cs typeface="+mn-cs"/>
              </a:rPr>
              <a:t>kubernetes</a:t>
            </a:r>
            <a:r>
              <a:rPr lang="en-US" sz="900" kern="1200" dirty="0">
                <a:solidFill>
                  <a:schemeClr val="tx1"/>
                </a:solidFill>
                <a:effectLst/>
                <a:latin typeface="Segoe UI Light" pitchFamily="34" charset="0"/>
                <a:ea typeface="+mn-ea"/>
                <a:cs typeface="+mn-cs"/>
              </a:rPr>
              <a:t> haven’t homogenized the infra layer. </a:t>
            </a: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Customers want the best of all clouds private public or 3rd party. They don't want the JVM (lowest common denominator), but the Android (Open but can use best of each phone's hardware) approach.</a:t>
            </a:r>
          </a:p>
          <a:p>
            <a:endParaRPr lang="en-US" dirty="0"/>
          </a:p>
          <a:p>
            <a:r>
              <a:rPr lang="en-US" sz="900" b="1" kern="1200" dirty="0">
                <a:solidFill>
                  <a:schemeClr val="tx1"/>
                </a:solidFill>
                <a:effectLst/>
                <a:latin typeface="Segoe UI Light" pitchFamily="34" charset="0"/>
                <a:ea typeface="+mn-ea"/>
                <a:cs typeface="+mn-cs"/>
              </a:rPr>
              <a:t>So why should you care?</a:t>
            </a:r>
          </a:p>
          <a:p>
            <a:pPr rtl="0" fontAlgn="ctr"/>
            <a:r>
              <a:rPr lang="en-US" sz="900" b="1" kern="1200" dirty="0">
                <a:solidFill>
                  <a:schemeClr val="tx1"/>
                </a:solidFill>
                <a:effectLst/>
                <a:latin typeface="Segoe UI Light" pitchFamily="34" charset="0"/>
                <a:ea typeface="+mn-ea"/>
                <a:cs typeface="+mn-cs"/>
              </a:rPr>
              <a:t>Heterogeneity - </a:t>
            </a:r>
            <a:r>
              <a:rPr lang="en-US" sz="900" kern="1200" dirty="0">
                <a:solidFill>
                  <a:schemeClr val="tx1"/>
                </a:solidFill>
                <a:effectLst/>
                <a:latin typeface="Segoe UI Light" pitchFamily="34" charset="0"/>
                <a:ea typeface="+mn-ea"/>
                <a:cs typeface="+mn-cs"/>
              </a:rPr>
              <a:t>The challenge for customers moving to cloud is to enable automation through infrastructure as code while embracing the inevitable heterogeneity of different cloud providers that their polyglot app developers demand.</a:t>
            </a:r>
          </a:p>
          <a:p>
            <a:pPr lvl="1" rtl="0" fontAlgn="ctr"/>
            <a:r>
              <a:rPr lang="en-US" sz="900" kern="1200" dirty="0">
                <a:solidFill>
                  <a:schemeClr val="tx1"/>
                </a:solidFill>
                <a:effectLst/>
                <a:latin typeface="Segoe UI Light" pitchFamily="34" charset="0"/>
                <a:ea typeface="+mn-ea"/>
                <a:cs typeface="+mn-cs"/>
              </a:rPr>
              <a:t>In traditional data center infra is essentially finite homogenous. Ops provision things across this finite pool upon which apps are deployed.</a:t>
            </a:r>
          </a:p>
          <a:p>
            <a:pPr lvl="1" rtl="0" fontAlgn="ctr"/>
            <a:r>
              <a:rPr lang="en-US" sz="900" b="1" kern="1200" dirty="0">
                <a:solidFill>
                  <a:schemeClr val="tx1"/>
                </a:solidFill>
                <a:effectLst/>
                <a:latin typeface="Segoe UI Light" pitchFamily="34" charset="0"/>
                <a:ea typeface="+mn-ea"/>
                <a:cs typeface="+mn-cs"/>
              </a:rPr>
              <a:t>In Cloud, infra is essentially infinite and heterogenous. Each cloud provider provides a unique inventory of available infrastructure services. This heterogeneity is what gives each cloud its richness but also introduces tremendous complexity for developers who must learn the idiosyncrasies of provisioning each infrastructure type.</a:t>
            </a:r>
          </a:p>
          <a:p>
            <a:pPr lvl="1" rtl="0" fontAlgn="ctr"/>
            <a:endParaRPr lang="en-US" sz="900" b="1" kern="1200" dirty="0">
              <a:solidFill>
                <a:schemeClr val="tx1"/>
              </a:solidFill>
              <a:effectLst/>
              <a:latin typeface="Segoe UI Light" pitchFamily="34" charset="0"/>
              <a:ea typeface="+mn-ea"/>
              <a:cs typeface="+mn-cs"/>
            </a:endParaRPr>
          </a:p>
          <a:p>
            <a:pPr marL="109306" lvl="1" indent="0" rtl="0" fontAlgn="ctr">
              <a:buNone/>
            </a:pPr>
            <a:r>
              <a:rPr lang="en-US" sz="900" b="1" kern="1200" dirty="0">
                <a:solidFill>
                  <a:schemeClr val="tx1"/>
                </a:solidFill>
                <a:effectLst/>
                <a:latin typeface="Segoe UI Light" pitchFamily="34" charset="0"/>
                <a:ea typeface="+mn-ea"/>
                <a:cs typeface="+mn-cs"/>
              </a:rPr>
              <a:t>Talk about the diagram.</a:t>
            </a:r>
          </a:p>
          <a:p>
            <a:pPr lvl="1" rtl="0" fontAlgn="ctr"/>
            <a:endParaRPr lang="en-US" sz="900" b="1" kern="1200" dirty="0">
              <a:solidFill>
                <a:schemeClr val="tx1"/>
              </a:solidFill>
              <a:effectLst/>
              <a:latin typeface="Segoe UI Light" pitchFamily="34" charset="0"/>
              <a:ea typeface="+mn-ea"/>
              <a:cs typeface="+mn-cs"/>
            </a:endParaRPr>
          </a:p>
          <a:p>
            <a:pPr marL="109306" lvl="1" indent="0" rtl="0" fontAlgn="ctr">
              <a:buNone/>
            </a:pPr>
            <a:endParaRPr lang="en-US" sz="900" b="1" kern="1200" dirty="0">
              <a:solidFill>
                <a:schemeClr val="tx1"/>
              </a:solidFill>
              <a:effectLst/>
              <a:latin typeface="Segoe UI Light" pitchFamily="34" charset="0"/>
              <a:ea typeface="+mn-ea"/>
              <a:cs typeface="+mn-cs"/>
            </a:endParaRPr>
          </a:p>
          <a:p>
            <a:pPr lvl="1" rtl="0" fontAlgn="ctr"/>
            <a:endParaRPr lang="en-US" sz="900" kern="1200" dirty="0">
              <a:solidFill>
                <a:schemeClr val="tx1"/>
              </a:solidFill>
              <a:effectLst/>
              <a:latin typeface="Segoe UI Light" pitchFamily="34" charset="0"/>
              <a:ea typeface="+mn-ea"/>
              <a:cs typeface="+mn-cs"/>
            </a:endParaRPr>
          </a:p>
          <a:p>
            <a:pPr lvl="1" rtl="0" fontAlgn="ctr"/>
            <a:endParaRPr lang="en-US" sz="900" kern="1200" dirty="0">
              <a:solidFill>
                <a:schemeClr val="tx1"/>
              </a:solidFill>
              <a:effectLst/>
              <a:latin typeface="Segoe UI Light" pitchFamily="34" charset="0"/>
              <a:ea typeface="+mn-ea"/>
              <a:cs typeface="+mn-cs"/>
            </a:endParaRPr>
          </a:p>
          <a:p>
            <a:endParaRPr lang="en-US" dirty="0"/>
          </a:p>
          <a:p>
            <a:pPr defTabSz="685800">
              <a:defRPr sz="1400"/>
            </a:pPr>
            <a:endParaRPr dirty="0"/>
          </a:p>
        </p:txBody>
      </p:sp>
    </p:spTree>
    <p:extLst>
      <p:ext uri="{BB962C8B-B14F-4D97-AF65-F5344CB8AC3E}">
        <p14:creationId xmlns:p14="http://schemas.microsoft.com/office/powerpoint/2010/main" val="1265486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10/25/2019 3:08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8325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10/25/2019 3:08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48568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10/25/2019 3:08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5191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ody w/title Blank">
    <p:spTree>
      <p:nvGrpSpPr>
        <p:cNvPr id="1" name=""/>
        <p:cNvGrpSpPr/>
        <p:nvPr/>
      </p:nvGrpSpPr>
      <p:grpSpPr>
        <a:xfrm>
          <a:off x="0" y="0"/>
          <a:ext cx="0" cy="0"/>
          <a:chOff x="0" y="0"/>
          <a:chExt cx="0" cy="0"/>
        </a:xfrm>
      </p:grpSpPr>
      <p:sp>
        <p:nvSpPr>
          <p:cNvPr id="483" name="Rectangle"/>
          <p:cNvSpPr/>
          <p:nvPr/>
        </p:nvSpPr>
        <p:spPr>
          <a:xfrm>
            <a:off x="440692" y="293916"/>
            <a:ext cx="8258810" cy="4430487"/>
          </a:xfrm>
          <a:prstGeom prst="rect">
            <a:avLst/>
          </a:prstGeom>
          <a:solidFill>
            <a:srgbClr val="FFFFFF"/>
          </a:solidFill>
          <a:ln w="12700">
            <a:miter lim="400000"/>
          </a:ln>
        </p:spPr>
        <p:txBody>
          <a:bodyPr lIns="45707" tIns="45707" rIns="45707" bIns="45707" anchor="ctr"/>
          <a:lstStyle/>
          <a:p>
            <a:pPr algn="ctr">
              <a:lnSpc>
                <a:spcPct val="100000"/>
              </a:lnSpc>
              <a:spcBef>
                <a:spcPts val="0"/>
              </a:spcBef>
              <a:defRPr sz="3400" b="0">
                <a:latin typeface="Verdana"/>
                <a:ea typeface="Verdana"/>
                <a:cs typeface="Verdana"/>
                <a:sym typeface="Verdana"/>
              </a:defRPr>
            </a:pPr>
            <a:endParaRPr sz="1275"/>
          </a:p>
        </p:txBody>
      </p:sp>
      <p:sp>
        <p:nvSpPr>
          <p:cNvPr id="485" name="Title Text"/>
          <p:cNvSpPr txBox="1">
            <a:spLocks noGrp="1"/>
          </p:cNvSpPr>
          <p:nvPr>
            <p:ph type="title"/>
          </p:nvPr>
        </p:nvSpPr>
        <p:spPr>
          <a:xfrm>
            <a:off x="544453" y="293840"/>
            <a:ext cx="8155049" cy="827822"/>
          </a:xfrm>
          <a:prstGeom prst="rect">
            <a:avLst/>
          </a:prstGeom>
        </p:spPr>
        <p:txBody>
          <a:bodyPr lIns="127000" tIns="127000" rIns="127000" bIns="127000" anchor="t">
            <a:normAutofit/>
          </a:bodyPr>
          <a:lstStyle>
            <a:lvl1pPr defTabSz="685604">
              <a:lnSpc>
                <a:spcPct val="100000"/>
              </a:lnSpc>
              <a:spcBef>
                <a:spcPts val="675"/>
              </a:spcBef>
              <a:defRPr sz="2775" spc="-59"/>
            </a:lvl1pPr>
          </a:lstStyle>
          <a:p>
            <a:r>
              <a:t>Title Text</a:t>
            </a:r>
          </a:p>
        </p:txBody>
      </p:sp>
      <p:sp>
        <p:nvSpPr>
          <p:cNvPr id="492" name="Slide Number"/>
          <p:cNvSpPr txBox="1">
            <a:spLocks noGrp="1"/>
          </p:cNvSpPr>
          <p:nvPr>
            <p:ph type="sldNum" sz="quarter" idx="2"/>
          </p:nvPr>
        </p:nvSpPr>
        <p:spPr>
          <a:xfrm>
            <a:off x="8672515" y="4759524"/>
            <a:ext cx="316913" cy="276998"/>
          </a:xfrm>
          <a:prstGeom prst="rect">
            <a:avLst/>
          </a:prstGeom>
        </p:spPr>
        <p:txBody>
          <a:bodyPr anchor="b"/>
          <a:lstStyle>
            <a:lvl1pPr>
              <a:defRPr sz="600">
                <a:solidFill>
                  <a:srgbClr val="AFABAB"/>
                </a:solidFill>
              </a:defRPr>
            </a:lvl1pPr>
          </a:lstStyle>
          <a:p>
            <a:fld id="{86CB4B4D-7CA3-9044-876B-883B54F8677D}" type="slidenum">
              <a:t>‹#›</a:t>
            </a:fld>
            <a:endParaRPr/>
          </a:p>
        </p:txBody>
      </p:sp>
    </p:spTree>
    <p:extLst>
      <p:ext uri="{BB962C8B-B14F-4D97-AF65-F5344CB8AC3E}">
        <p14:creationId xmlns:p14="http://schemas.microsoft.com/office/powerpoint/2010/main" val="4149886889"/>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228370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258085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8921822" y="1363028"/>
            <a:ext cx="0" cy="532924"/>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438150" y="439560"/>
            <a:ext cx="1024830" cy="219456"/>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19783" y="877824"/>
            <a:ext cx="8703468" cy="404541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4343609" y="2306188"/>
            <a:ext cx="1741115" cy="1054135"/>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95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95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95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880645" y="2387814"/>
            <a:ext cx="2034230" cy="102543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6538140" y="1362120"/>
            <a:ext cx="2605861" cy="3111931"/>
          </a:xfrm>
          <a:prstGeom prst="rect">
            <a:avLst/>
          </a:prstGeom>
        </p:spPr>
      </p:pic>
    </p:spTree>
    <p:extLst>
      <p:ext uri="{BB962C8B-B14F-4D97-AF65-F5344CB8AC3E}">
        <p14:creationId xmlns:p14="http://schemas.microsoft.com/office/powerpoint/2010/main" val="9778979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4645952" y="-1"/>
            <a:ext cx="4498049" cy="51435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7" y="2234654"/>
            <a:ext cx="4457700" cy="415499"/>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436531" y="2971800"/>
            <a:ext cx="44577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6688318" y="439342"/>
            <a:ext cx="2018723" cy="207749"/>
          </a:xfrm>
          <a:solidFill>
            <a:srgbClr val="E6E6E6">
              <a:alpha val="75000"/>
            </a:srgbClr>
          </a:solidFill>
        </p:spPr>
        <p:txBody>
          <a:bodyPr/>
          <a:lstStyle>
            <a:lvl1pPr marL="0" marR="0" indent="0" algn="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5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2956697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87803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9768356"/>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717906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4792436"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089723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9066165"/>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105357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76902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4645952" y="-1"/>
            <a:ext cx="4498049" cy="51435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3762375" y="219075"/>
            <a:ext cx="5161360" cy="4704160"/>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5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438151" y="1934736"/>
            <a:ext cx="2826674" cy="415499"/>
          </a:xfrm>
        </p:spPr>
        <p:txBody>
          <a:bodyPr wrap="square" rIns="0" anchor="b">
            <a:spAutoFit/>
          </a:bodyPr>
          <a:lstStyle>
            <a:lvl1pPr>
              <a:lnSpc>
                <a:spcPct val="100000"/>
              </a:lnSpc>
              <a:defRPr sz="2700" b="1" spc="-37"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1" y="2651656"/>
            <a:ext cx="2826975" cy="230833"/>
          </a:xfrm>
        </p:spPr>
        <p:txBody>
          <a:bodyPr/>
          <a:lstStyle>
            <a:lvl1pPr marL="0" indent="0">
              <a:buNone/>
              <a:defRPr sz="150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Edit Master text styles</a:t>
            </a:r>
          </a:p>
        </p:txBody>
      </p:sp>
    </p:spTree>
    <p:extLst>
      <p:ext uri="{BB962C8B-B14F-4D97-AF65-F5344CB8AC3E}">
        <p14:creationId xmlns:p14="http://schemas.microsoft.com/office/powerpoint/2010/main" val="486342773"/>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4645952" y="0"/>
            <a:ext cx="4498049" cy="51435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438151" y="2236228"/>
            <a:ext cx="2827106" cy="646331"/>
          </a:xfrm>
        </p:spPr>
        <p:txBody>
          <a:bodyPr wrap="square" anchor="t">
            <a:spAutoFit/>
          </a:bodyPr>
          <a:lstStyle>
            <a:lvl1pPr>
              <a:lnSpc>
                <a:spcPct val="100000"/>
              </a:lnSpc>
              <a:defRPr sz="21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3762375" y="219075"/>
            <a:ext cx="5161360" cy="4704160"/>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5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1450742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4645952" y="0"/>
            <a:ext cx="4498049" cy="51435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438912" y="2274917"/>
            <a:ext cx="4800600"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438912" y="2982990"/>
            <a:ext cx="4800600" cy="230833"/>
          </a:xfrm>
          <a:noFill/>
        </p:spPr>
        <p:txBody>
          <a:bodyPr wrap="square" lIns="0" tIns="0" rIns="0" bIns="0">
            <a:spAutoFit/>
          </a:bodyPr>
          <a:lstStyle>
            <a:lvl1pPr marL="0" indent="0">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343781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4645952" y="0"/>
            <a:ext cx="4498049" cy="51435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438912" y="2276856"/>
            <a:ext cx="48006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4168884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4645952" y="0"/>
            <a:ext cx="4498049" cy="51435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438912" y="2276856"/>
            <a:ext cx="48006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19788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417491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744498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26098921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13809665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438150" y="439560"/>
            <a:ext cx="1024830" cy="219456"/>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19783" y="877824"/>
            <a:ext cx="8703468" cy="404541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6533109" y="1328738"/>
            <a:ext cx="2610892" cy="314706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sz="1350"/>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350"/>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4343609" y="2306188"/>
            <a:ext cx="1741115" cy="1054135"/>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95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95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95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880645" y="2387814"/>
            <a:ext cx="2034230" cy="1025431"/>
          </a:xfrm>
          <a:prstGeom prst="rect">
            <a:avLst/>
          </a:prstGeom>
          <a:effectLst/>
        </p:spPr>
      </p:pic>
    </p:spTree>
    <p:extLst>
      <p:ext uri="{BB962C8B-B14F-4D97-AF65-F5344CB8AC3E}">
        <p14:creationId xmlns:p14="http://schemas.microsoft.com/office/powerpoint/2010/main" val="16718941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7" y="2234654"/>
            <a:ext cx="4457700" cy="415499"/>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436531" y="2971800"/>
            <a:ext cx="44577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6688318" y="439342"/>
            <a:ext cx="2018723" cy="207749"/>
          </a:xfrm>
          <a:solidFill>
            <a:srgbClr val="E6E6E6">
              <a:alpha val="75000"/>
            </a:srgbClr>
          </a:solidFill>
        </p:spPr>
        <p:txBody>
          <a:bodyPr/>
          <a:lstStyle>
            <a:lvl1pPr marL="0" marR="0" indent="0" algn="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5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4692088" y="-16379"/>
            <a:ext cx="4449065" cy="5167535"/>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spTree>
    <p:extLst>
      <p:ext uri="{BB962C8B-B14F-4D97-AF65-F5344CB8AC3E}">
        <p14:creationId xmlns:p14="http://schemas.microsoft.com/office/powerpoint/2010/main" val="3682978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649706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8830831"/>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895420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4792436"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511549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7981960"/>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5101525"/>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58623245"/>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4692088" y="-16379"/>
            <a:ext cx="4449065" cy="5167535"/>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3762375" y="219075"/>
            <a:ext cx="5161360" cy="4704160"/>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5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438151" y="1934736"/>
            <a:ext cx="2826674" cy="415499"/>
          </a:xfrm>
        </p:spPr>
        <p:txBody>
          <a:bodyPr wrap="square" rIns="0" anchor="b">
            <a:spAutoFit/>
          </a:bodyPr>
          <a:lstStyle>
            <a:lvl1pPr>
              <a:lnSpc>
                <a:spcPct val="100000"/>
              </a:lnSpc>
              <a:defRPr sz="2700" b="1" spc="-37"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1" y="2651656"/>
            <a:ext cx="2826975" cy="230833"/>
          </a:xfrm>
        </p:spPr>
        <p:txBody>
          <a:bodyPr/>
          <a:lstStyle>
            <a:lvl1pPr marL="0" indent="0">
              <a:buNone/>
              <a:defRPr sz="150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Edit Master text styles</a:t>
            </a:r>
          </a:p>
        </p:txBody>
      </p:sp>
    </p:spTree>
    <p:extLst>
      <p:ext uri="{BB962C8B-B14F-4D97-AF65-F5344CB8AC3E}">
        <p14:creationId xmlns:p14="http://schemas.microsoft.com/office/powerpoint/2010/main" val="4207577689"/>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4692088" y="-16379"/>
            <a:ext cx="4449065" cy="5167535"/>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sp>
        <p:nvSpPr>
          <p:cNvPr id="2" name="Title 1"/>
          <p:cNvSpPr>
            <a:spLocks noGrp="1"/>
          </p:cNvSpPr>
          <p:nvPr>
            <p:ph type="title" hasCustomPrompt="1"/>
          </p:nvPr>
        </p:nvSpPr>
        <p:spPr>
          <a:xfrm>
            <a:off x="438151" y="2236228"/>
            <a:ext cx="2827106" cy="646331"/>
          </a:xfrm>
        </p:spPr>
        <p:txBody>
          <a:bodyPr wrap="square" anchor="t">
            <a:spAutoFit/>
          </a:bodyPr>
          <a:lstStyle>
            <a:lvl1pPr>
              <a:lnSpc>
                <a:spcPct val="100000"/>
              </a:lnSpc>
              <a:defRPr sz="21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3762375" y="219075"/>
            <a:ext cx="5161360" cy="4704160"/>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5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8688198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4800600"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438912" y="2982990"/>
            <a:ext cx="4800600" cy="230833"/>
          </a:xfrm>
          <a:noFill/>
        </p:spPr>
        <p:txBody>
          <a:bodyPr wrap="square" lIns="0" tIns="0" rIns="0" bIns="0">
            <a:spAutoFit/>
          </a:bodyPr>
          <a:lstStyle>
            <a:lvl1pPr marL="0" indent="0">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dirty="0"/>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4692088" y="-16379"/>
            <a:ext cx="4449065" cy="5167535"/>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spTree>
    <p:extLst>
      <p:ext uri="{BB962C8B-B14F-4D97-AF65-F5344CB8AC3E}">
        <p14:creationId xmlns:p14="http://schemas.microsoft.com/office/powerpoint/2010/main" val="1686676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48006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4692088" y="-16379"/>
            <a:ext cx="4449065" cy="5167535"/>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spTree>
    <p:extLst>
      <p:ext uri="{BB962C8B-B14F-4D97-AF65-F5344CB8AC3E}">
        <p14:creationId xmlns:p14="http://schemas.microsoft.com/office/powerpoint/2010/main" val="2502170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48006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4692088" y="-16379"/>
            <a:ext cx="4449065" cy="5167535"/>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spTree>
    <p:extLst>
      <p:ext uri="{BB962C8B-B14F-4D97-AF65-F5344CB8AC3E}">
        <p14:creationId xmlns:p14="http://schemas.microsoft.com/office/powerpoint/2010/main" val="194889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56939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666085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39837698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23379481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Body w/title Blank">
    <p:spTree>
      <p:nvGrpSpPr>
        <p:cNvPr id="1" name=""/>
        <p:cNvGrpSpPr/>
        <p:nvPr/>
      </p:nvGrpSpPr>
      <p:grpSpPr>
        <a:xfrm>
          <a:off x="0" y="0"/>
          <a:ext cx="0" cy="0"/>
          <a:chOff x="0" y="0"/>
          <a:chExt cx="0" cy="0"/>
        </a:xfrm>
      </p:grpSpPr>
      <p:pic>
        <p:nvPicPr>
          <p:cNvPr id="482" name="image18.jpg" descr="image18.jpg"/>
          <p:cNvPicPr>
            <a:picLocks noChangeAspect="1"/>
          </p:cNvPicPr>
          <p:nvPr/>
        </p:nvPicPr>
        <p:blipFill>
          <a:blip r:embed="rId2">
            <a:alphaModFix amt="34000"/>
            <a:extLst/>
          </a:blip>
          <a:stretch>
            <a:fillRect/>
          </a:stretch>
        </p:blipFill>
        <p:spPr>
          <a:xfrm>
            <a:off x="-1" y="-1"/>
            <a:ext cx="9144001" cy="5143501"/>
          </a:xfrm>
          <a:prstGeom prst="rect">
            <a:avLst/>
          </a:prstGeom>
          <a:ln w="12700">
            <a:miter lim="400000"/>
          </a:ln>
        </p:spPr>
      </p:pic>
      <p:sp>
        <p:nvSpPr>
          <p:cNvPr id="483" name="Rectangle"/>
          <p:cNvSpPr/>
          <p:nvPr/>
        </p:nvSpPr>
        <p:spPr>
          <a:xfrm>
            <a:off x="440692" y="293916"/>
            <a:ext cx="8258810" cy="4430487"/>
          </a:xfrm>
          <a:prstGeom prst="rect">
            <a:avLst/>
          </a:prstGeom>
          <a:solidFill>
            <a:srgbClr val="FFFFFF"/>
          </a:solidFill>
          <a:ln w="12700">
            <a:miter lim="400000"/>
          </a:ln>
        </p:spPr>
        <p:txBody>
          <a:bodyPr lIns="45707" tIns="45707" rIns="45707" bIns="45707" anchor="ctr"/>
          <a:lstStyle/>
          <a:p>
            <a:pPr algn="ctr">
              <a:lnSpc>
                <a:spcPct val="100000"/>
              </a:lnSpc>
              <a:spcBef>
                <a:spcPts val="0"/>
              </a:spcBef>
              <a:defRPr sz="3400" b="0">
                <a:latin typeface="Verdana"/>
                <a:ea typeface="Verdana"/>
                <a:cs typeface="Verdana"/>
                <a:sym typeface="Verdana"/>
              </a:defRPr>
            </a:pPr>
            <a:endParaRPr sz="1275"/>
          </a:p>
        </p:txBody>
      </p:sp>
      <p:sp>
        <p:nvSpPr>
          <p:cNvPr id="484" name="Rectangle"/>
          <p:cNvSpPr/>
          <p:nvPr/>
        </p:nvSpPr>
        <p:spPr>
          <a:xfrm flipH="1">
            <a:off x="390524" y="-1"/>
            <a:ext cx="50165" cy="5143501"/>
          </a:xfrm>
          <a:prstGeom prst="rect">
            <a:avLst/>
          </a:prstGeom>
          <a:solidFill>
            <a:srgbClr val="F2F2F2"/>
          </a:solidFill>
          <a:ln w="12700">
            <a:miter lim="400000"/>
          </a:ln>
        </p:spPr>
        <p:txBody>
          <a:bodyPr lIns="45707" tIns="45707" rIns="45707" bIns="45707" anchor="ctr"/>
          <a:lstStyle/>
          <a:p>
            <a:pPr algn="ctr">
              <a:lnSpc>
                <a:spcPct val="100000"/>
              </a:lnSpc>
              <a:spcBef>
                <a:spcPts val="0"/>
              </a:spcBef>
              <a:defRPr sz="2600" b="0">
                <a:latin typeface="Verdana"/>
                <a:ea typeface="Verdana"/>
                <a:cs typeface="Verdana"/>
                <a:sym typeface="Verdana"/>
              </a:defRPr>
            </a:pPr>
            <a:endParaRPr sz="975"/>
          </a:p>
        </p:txBody>
      </p:sp>
      <p:sp>
        <p:nvSpPr>
          <p:cNvPr id="485" name="Title Text"/>
          <p:cNvSpPr txBox="1">
            <a:spLocks noGrp="1"/>
          </p:cNvSpPr>
          <p:nvPr>
            <p:ph type="title"/>
          </p:nvPr>
        </p:nvSpPr>
        <p:spPr>
          <a:xfrm>
            <a:off x="544453" y="293840"/>
            <a:ext cx="8155049" cy="827822"/>
          </a:xfrm>
          <a:prstGeom prst="rect">
            <a:avLst/>
          </a:prstGeom>
        </p:spPr>
        <p:txBody>
          <a:bodyPr lIns="127000" tIns="127000" rIns="127000" bIns="127000" anchor="t">
            <a:normAutofit/>
          </a:bodyPr>
          <a:lstStyle>
            <a:lvl1pPr defTabSz="685604">
              <a:lnSpc>
                <a:spcPct val="100000"/>
              </a:lnSpc>
              <a:spcBef>
                <a:spcPts val="675"/>
              </a:spcBef>
              <a:defRPr sz="2775" spc="-59"/>
            </a:lvl1pPr>
          </a:lstStyle>
          <a:p>
            <a:r>
              <a:t>Title Text</a:t>
            </a:r>
          </a:p>
        </p:txBody>
      </p:sp>
      <p:sp>
        <p:nvSpPr>
          <p:cNvPr id="486" name="Rectangle"/>
          <p:cNvSpPr/>
          <p:nvPr/>
        </p:nvSpPr>
        <p:spPr>
          <a:xfrm flipH="1">
            <a:off x="390523" y="293841"/>
            <a:ext cx="50165" cy="669198"/>
          </a:xfrm>
          <a:prstGeom prst="rect">
            <a:avLst/>
          </a:prstGeom>
          <a:solidFill>
            <a:srgbClr val="000000"/>
          </a:solidFill>
          <a:ln w="12700">
            <a:miter lim="400000"/>
          </a:ln>
        </p:spPr>
        <p:txBody>
          <a:bodyPr lIns="45707" tIns="45707" rIns="45707" bIns="45707" anchor="ctr"/>
          <a:lstStyle/>
          <a:p>
            <a:pPr algn="ctr">
              <a:lnSpc>
                <a:spcPct val="100000"/>
              </a:lnSpc>
              <a:spcBef>
                <a:spcPts val="0"/>
              </a:spcBef>
              <a:defRPr sz="2600" b="0">
                <a:latin typeface="Verdana"/>
                <a:ea typeface="Verdana"/>
                <a:cs typeface="Verdana"/>
                <a:sym typeface="Verdana"/>
              </a:defRPr>
            </a:pPr>
            <a:endParaRPr sz="975"/>
          </a:p>
        </p:txBody>
      </p:sp>
      <p:grpSp>
        <p:nvGrpSpPr>
          <p:cNvPr id="490" name="Group"/>
          <p:cNvGrpSpPr/>
          <p:nvPr/>
        </p:nvGrpSpPr>
        <p:grpSpPr>
          <a:xfrm>
            <a:off x="8476449" y="4797399"/>
            <a:ext cx="223052" cy="236054"/>
            <a:chOff x="0" y="0"/>
            <a:chExt cx="594805" cy="629477"/>
          </a:xfrm>
        </p:grpSpPr>
        <p:sp>
          <p:nvSpPr>
            <p:cNvPr id="487" name="Shape"/>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sz="1275"/>
            </a:p>
          </p:txBody>
        </p:sp>
        <p:sp>
          <p:nvSpPr>
            <p:cNvPr id="488" name="Shape"/>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sz="1275"/>
            </a:p>
          </p:txBody>
        </p:sp>
        <p:sp>
          <p:nvSpPr>
            <p:cNvPr id="489" name="Shape"/>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sz="1275"/>
            </a:p>
          </p:txBody>
        </p:sp>
      </p:grpSp>
      <p:sp>
        <p:nvSpPr>
          <p:cNvPr id="491" name="Copyright © 2017 HashiCorp"/>
          <p:cNvSpPr/>
          <p:nvPr/>
        </p:nvSpPr>
        <p:spPr>
          <a:xfrm>
            <a:off x="544452" y="4851856"/>
            <a:ext cx="1217615" cy="184640"/>
          </a:xfrm>
          <a:prstGeom prst="rect">
            <a:avLst/>
          </a:prstGeom>
          <a:ln w="25400">
            <a:miter lim="400000"/>
          </a:ln>
          <a:extLst>
            <a:ext uri="{C572A759-6A51-4108-AA02-DFA0A04FC94B}">
              <ma14:wrappingTextBoxFlag xmlns="" xmlns:ma14="http://schemas.microsoft.com/office/mac/drawingml/2011/main" val="1"/>
            </a:ext>
          </a:extLst>
        </p:spPr>
        <p:txBody>
          <a:bodyPr wrap="none" lIns="45707" tIns="45707" rIns="45707" bIns="45707">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sz="600"/>
              <a:t>Copyright © 2017 HashiCorp</a:t>
            </a:r>
          </a:p>
        </p:txBody>
      </p:sp>
      <p:sp>
        <p:nvSpPr>
          <p:cNvPr id="492" name="Slide Number"/>
          <p:cNvSpPr txBox="1">
            <a:spLocks noGrp="1"/>
          </p:cNvSpPr>
          <p:nvPr>
            <p:ph type="sldNum" sz="quarter" idx="2"/>
          </p:nvPr>
        </p:nvSpPr>
        <p:spPr>
          <a:xfrm>
            <a:off x="8672515" y="4759524"/>
            <a:ext cx="316913" cy="276998"/>
          </a:xfrm>
          <a:prstGeom prst="rect">
            <a:avLst/>
          </a:prstGeom>
        </p:spPr>
        <p:txBody>
          <a:bodyPr anchor="b"/>
          <a:lstStyle>
            <a:lvl1pPr>
              <a:defRPr sz="600">
                <a:solidFill>
                  <a:srgbClr val="AFABAB"/>
                </a:solidFill>
              </a:defRPr>
            </a:lvl1pPr>
          </a:lstStyle>
          <a:p>
            <a:fld id="{86CB4B4D-7CA3-9044-876B-883B54F8677D}" type="slidenum">
              <a:t>‹#›</a:t>
            </a:fld>
            <a:endParaRPr/>
          </a:p>
        </p:txBody>
      </p:sp>
    </p:spTree>
    <p:extLst>
      <p:ext uri="{BB962C8B-B14F-4D97-AF65-F5344CB8AC3E}">
        <p14:creationId xmlns:p14="http://schemas.microsoft.com/office/powerpoint/2010/main" val="3680776100"/>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40"/>
            <a:ext cx="7394337" cy="999376"/>
          </a:xfrm>
          <a:noFill/>
        </p:spPr>
        <p:txBody>
          <a:bodyPr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0" y="2907958"/>
            <a:ext cx="7395506" cy="657552"/>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3277256" y="4925177"/>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52367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99376"/>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3277256" y="4925177"/>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2612086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99376"/>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3277256" y="4925177"/>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18869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image" Target="../media/image1.emf"/><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theme" Target="../theme/theme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image" Target="../media/image1.emf"/><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theme" Target="../theme/theme3.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10/25/2019</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703"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a:extLst>
              <a:ext uri="{28A0092B-C50C-407E-A947-70E740481C1C}">
                <a14:useLocalDpi xmlns:a14="http://schemas.microsoft.com/office/drawing/2010/main"/>
              </a:ext>
            </a:extLst>
          </a:blip>
          <a:stretch>
            <a:fillRect/>
          </a:stretch>
        </p:blipFill>
        <p:spPr>
          <a:xfrm rot="5400000">
            <a:off x="6966741" y="2206983"/>
            <a:ext cx="5143500" cy="729534"/>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0850488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transition>
    <p:fade/>
  </p:transition>
  <p:hf sldNum="0" hdr="0" ftr="0" dt="0"/>
  <p:txStyles>
    <p:titleStyle>
      <a:lvl1pPr algn="l" defTabSz="699557" rtl="0" eaLnBrk="1" latinLnBrk="0" hangingPunct="1">
        <a:lnSpc>
          <a:spcPct val="100000"/>
        </a:lnSpc>
        <a:spcBef>
          <a:spcPct val="0"/>
        </a:spcBef>
        <a:buNone/>
        <a:defRPr lang="en-US" sz="2700" b="1"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4">
            <a:extLst>
              <a:ext uri="{28A0092B-C50C-407E-A947-70E740481C1C}">
                <a14:useLocalDpi xmlns:a14="http://schemas.microsoft.com/office/drawing/2010/main"/>
              </a:ext>
            </a:extLst>
          </a:blip>
          <a:stretch>
            <a:fillRect/>
          </a:stretch>
        </p:blipFill>
        <p:spPr>
          <a:xfrm rot="5400000">
            <a:off x="6966741" y="2206983"/>
            <a:ext cx="5143500" cy="729534"/>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72957988"/>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Lst>
  <p:transition>
    <p:fade/>
  </p:transition>
  <p:hf sldNum="0" hdr="0" ftr="0" dt="0"/>
  <p:txStyles>
    <p:titleStyle>
      <a:lvl1pPr algn="l" defTabSz="699557" rtl="0" eaLnBrk="1" latinLnBrk="0" hangingPunct="1">
        <a:lnSpc>
          <a:spcPct val="100000"/>
        </a:lnSpc>
        <a:spcBef>
          <a:spcPct val="0"/>
        </a:spcBef>
        <a:buNone/>
        <a:defRPr lang="en-US" sz="2700" b="1"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svg"/></Relationships>
</file>

<file path=ppt/slides/_rels/slide1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10" Type="http://schemas.openxmlformats.org/officeDocument/2006/relationships/image" Target="../media/image51.png"/><Relationship Id="rId4" Type="http://schemas.openxmlformats.org/officeDocument/2006/relationships/diagramLayout" Target="../diagrams/layout7.xml"/><Relationship Id="rId9"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51.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github.com/pulumi/tf2pulumi" TargetMode="Externa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pulumi/examples" TargetMode="External"/><Relationship Id="rId2" Type="http://schemas.openxmlformats.org/officeDocument/2006/relationships/hyperlink" Target="https://www.pulumi.com/azure/" TargetMode="External"/><Relationship Id="rId1" Type="http://schemas.openxmlformats.org/officeDocument/2006/relationships/slideLayout" Target="../slideLayouts/slideLayout2.xml"/><Relationship Id="rId5" Type="http://schemas.openxmlformats.org/officeDocument/2006/relationships/hyperlink" Target="https://twitter.com/MikhailShilkov" TargetMode="External"/><Relationship Id="rId4" Type="http://schemas.openxmlformats.org/officeDocument/2006/relationships/hyperlink" Target="https://mikhail.io/"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github.com/Ratomir/IaC.git" TargetMode="External"/><Relationship Id="rId3" Type="http://schemas.openxmlformats.org/officeDocument/2006/relationships/image" Target="../media/image16.jpeg"/><Relationship Id="rId7" Type="http://schemas.openxmlformats.org/officeDocument/2006/relationships/hyperlink" Target="https://github.com/Ratomir" TargetMode="External"/><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hyperlink" Target="https://twitter.com/Ratko_V" TargetMode="External"/><Relationship Id="rId5" Type="http://schemas.openxmlformats.org/officeDocument/2006/relationships/hyperlink" Target="https://www.linkedin.com/in/ratomir-vukadin-rvs/" TargetMode="External"/><Relationship Id="rId4" Type="http://schemas.openxmlformats.org/officeDocument/2006/relationships/hyperlink" Target="http://www.mistral.ba/" TargetMode="External"/><Relationship Id="rId9" Type="http://schemas.openxmlformats.org/officeDocument/2006/relationships/hyperlink" Target="https://www.ratomirvukadin.com/" TargetMode="Externa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7.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7.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42.png"/><Relationship Id="rId4" Type="http://schemas.openxmlformats.org/officeDocument/2006/relationships/diagramLayout" Target="../diagrams/layout3.xml"/><Relationship Id="rId9"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35C3B8-AEC5-0E4C-BBCF-75AB84AB57F2}"/>
              </a:ext>
            </a:extLst>
          </p:cNvPr>
          <p:cNvSpPr/>
          <p:nvPr/>
        </p:nvSpPr>
        <p:spPr bwMode="auto">
          <a:xfrm>
            <a:off x="0" y="821718"/>
            <a:ext cx="5378679" cy="4321781"/>
          </a:xfrm>
          <a:prstGeom prst="rect">
            <a:avLst/>
          </a:prstGeom>
          <a:solidFill>
            <a:schemeClr val="tx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defTabSz="685775">
              <a:defRPr/>
            </a:pPr>
            <a:endParaRPr lang="en-US" sz="1050" dirty="0">
              <a:solidFill>
                <a:srgbClr val="FFFFFF"/>
              </a:solidFill>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73DEBC2F-1971-B545-A1A1-C235E3CAF5D2}"/>
              </a:ext>
            </a:extLst>
          </p:cNvPr>
          <p:cNvSpPr txBox="1"/>
          <p:nvPr/>
        </p:nvSpPr>
        <p:spPr>
          <a:xfrm>
            <a:off x="361623" y="963910"/>
            <a:ext cx="5507830" cy="4101197"/>
          </a:xfrm>
          <a:prstGeom prst="rect">
            <a:avLst/>
          </a:prstGeom>
          <a:noFill/>
        </p:spPr>
        <p:txBody>
          <a:bodyPr wrap="square" lIns="0" tIns="0" rIns="0" bIns="0" rtlCol="0">
            <a:spAutoFit/>
          </a:bodyPr>
          <a:lstStyle/>
          <a:p>
            <a:pPr defTabSz="685775">
              <a:defRPr/>
            </a:pPr>
            <a:r>
              <a:rPr lang="en-US" sz="1050" dirty="0">
                <a:solidFill>
                  <a:srgbClr val="FFFFFF"/>
                </a:solidFill>
                <a:latin typeface="Courier New" panose="02070309020205020404" pitchFamily="49" charset="0"/>
                <a:cs typeface="Courier New" panose="02070309020205020404" pitchFamily="49" charset="0"/>
              </a:rPr>
              <a:t>{</a:t>
            </a:r>
          </a:p>
          <a:p>
            <a:pPr defTabSz="685775">
              <a:defRPr/>
            </a:pPr>
            <a:r>
              <a:rPr lang="en-US" sz="1050" dirty="0">
                <a:solidFill>
                  <a:srgbClr val="FFFFFF"/>
                </a:solidFill>
                <a:latin typeface="Courier New" panose="02070309020205020404" pitchFamily="49" charset="0"/>
                <a:cs typeface="Courier New" panose="02070309020205020404" pitchFamily="49" charset="0"/>
              </a:rPr>
              <a:t>    "$schema": "https://</a:t>
            </a:r>
            <a:r>
              <a:rPr lang="en-US" sz="1050" dirty="0" err="1">
                <a:solidFill>
                  <a:srgbClr val="FFFFFF"/>
                </a:solidFill>
                <a:latin typeface="Courier New" panose="02070309020205020404" pitchFamily="49" charset="0"/>
                <a:cs typeface="Courier New" panose="02070309020205020404" pitchFamily="49" charset="0"/>
              </a:rPr>
              <a:t>schema.management.azure.com</a:t>
            </a:r>
            <a:r>
              <a:rPr lang="en-US" sz="1050" dirty="0">
                <a:solidFill>
                  <a:srgbClr val="FFFFFF"/>
                </a:solidFill>
                <a:latin typeface="Courier New" panose="02070309020205020404" pitchFamily="49" charset="0"/>
                <a:cs typeface="Courier New" panose="02070309020205020404" pitchFamily="49" charset="0"/>
              </a:rPr>
              <a:t>/..</a:t>
            </a:r>
            <a:r>
              <a:rPr lang="en-US" sz="1050" dirty="0" err="1">
                <a:solidFill>
                  <a:srgbClr val="FFFFFF"/>
                </a:solidFill>
                <a:latin typeface="Courier New" panose="02070309020205020404" pitchFamily="49" charset="0"/>
                <a:cs typeface="Courier New" panose="02070309020205020404" pitchFamily="49" charset="0"/>
              </a:rPr>
              <a:t>json</a:t>
            </a:r>
            <a:r>
              <a:rPr lang="en-US" sz="1050" dirty="0">
                <a:solidFill>
                  <a:srgbClr val="FFFFFF"/>
                </a:solidFill>
                <a:latin typeface="Courier New" panose="02070309020205020404" pitchFamily="49" charset="0"/>
                <a:cs typeface="Courier New" panose="02070309020205020404" pitchFamily="49" charset="0"/>
              </a:rPr>
              <a:t>#",</a:t>
            </a:r>
          </a:p>
          <a:p>
            <a:pPr defTabSz="685775">
              <a:defRPr/>
            </a:pPr>
            <a:r>
              <a:rPr lang="en-US" sz="1050" dirty="0">
                <a:solidFill>
                  <a:srgbClr val="FFFFFF"/>
                </a:solidFill>
                <a:latin typeface="Courier New" panose="02070309020205020404" pitchFamily="49" charset="0"/>
                <a:cs typeface="Courier New" panose="02070309020205020404" pitchFamily="49" charset="0"/>
              </a:rPr>
              <a:t>    "</a:t>
            </a:r>
            <a:r>
              <a:rPr lang="en-US" sz="1050" dirty="0" err="1">
                <a:solidFill>
                  <a:srgbClr val="FFFFFF"/>
                </a:solidFill>
                <a:latin typeface="Courier New" panose="02070309020205020404" pitchFamily="49" charset="0"/>
                <a:cs typeface="Courier New" panose="02070309020205020404" pitchFamily="49" charset="0"/>
              </a:rPr>
              <a:t>contentVersion</a:t>
            </a:r>
            <a:r>
              <a:rPr lang="en-US" sz="1050" dirty="0">
                <a:solidFill>
                  <a:srgbClr val="FFFFFF"/>
                </a:solidFill>
                <a:latin typeface="Courier New" panose="02070309020205020404" pitchFamily="49" charset="0"/>
                <a:cs typeface="Courier New" panose="02070309020205020404" pitchFamily="49" charset="0"/>
              </a:rPr>
              <a:t>": "1.0.0.0",</a:t>
            </a:r>
          </a:p>
          <a:p>
            <a:pPr defTabSz="685775">
              <a:defRPr/>
            </a:pPr>
            <a:r>
              <a:rPr lang="en-US" sz="1050" dirty="0">
                <a:solidFill>
                  <a:srgbClr val="FFFFFF"/>
                </a:solidFill>
                <a:latin typeface="Courier New" panose="02070309020205020404" pitchFamily="49" charset="0"/>
                <a:cs typeface="Courier New" panose="02070309020205020404" pitchFamily="49" charset="0"/>
              </a:rPr>
              <a:t>    "parameters": {},</a:t>
            </a:r>
          </a:p>
          <a:p>
            <a:pPr defTabSz="685775">
              <a:defRPr/>
            </a:pPr>
            <a:r>
              <a:rPr lang="en-US" sz="1050" dirty="0">
                <a:solidFill>
                  <a:srgbClr val="FFFFFF"/>
                </a:solidFill>
                <a:latin typeface="Courier New" panose="02070309020205020404" pitchFamily="49" charset="0"/>
                <a:cs typeface="Courier New" panose="02070309020205020404" pitchFamily="49" charset="0"/>
              </a:rPr>
              <a:t>    "variables": {},</a:t>
            </a:r>
          </a:p>
          <a:p>
            <a:pPr defTabSz="685775">
              <a:defRPr/>
            </a:pPr>
            <a:r>
              <a:rPr lang="en-US" sz="1050" dirty="0">
                <a:solidFill>
                  <a:srgbClr val="FFFFFF"/>
                </a:solidFill>
                <a:latin typeface="Courier New" panose="02070309020205020404" pitchFamily="49" charset="0"/>
                <a:cs typeface="Courier New" panose="02070309020205020404" pitchFamily="49" charset="0"/>
              </a:rPr>
              <a:t>    "resources": [{</a:t>
            </a:r>
          </a:p>
          <a:p>
            <a:pPr defTabSz="685775">
              <a:defRPr/>
            </a:pPr>
            <a:r>
              <a:rPr lang="en-US" sz="1050" dirty="0">
                <a:solidFill>
                  <a:srgbClr val="FFFFFF"/>
                </a:solidFill>
                <a:latin typeface="Courier New" panose="02070309020205020404" pitchFamily="49" charset="0"/>
                <a:cs typeface="Courier New" panose="02070309020205020404" pitchFamily="49" charset="0"/>
              </a:rPr>
              <a:t>            "type": "</a:t>
            </a:r>
            <a:r>
              <a:rPr lang="en-US" sz="1050" dirty="0" err="1">
                <a:solidFill>
                  <a:srgbClr val="FFFFFF"/>
                </a:solidFill>
                <a:latin typeface="Courier New" panose="02070309020205020404" pitchFamily="49" charset="0"/>
                <a:cs typeface="Courier New" panose="02070309020205020404" pitchFamily="49" charset="0"/>
              </a:rPr>
              <a:t>Microsoft.Resources</a:t>
            </a:r>
            <a:r>
              <a:rPr lang="en-US" sz="1050" dirty="0">
                <a:solidFill>
                  <a:srgbClr val="FFFFFF"/>
                </a:solidFill>
                <a:latin typeface="Courier New" panose="02070309020205020404" pitchFamily="49" charset="0"/>
                <a:cs typeface="Courier New" panose="02070309020205020404" pitchFamily="49" charset="0"/>
              </a:rPr>
              <a:t>/</a:t>
            </a:r>
            <a:r>
              <a:rPr lang="en-US" sz="1050" dirty="0" err="1">
                <a:solidFill>
                  <a:srgbClr val="FFFFFF"/>
                </a:solidFill>
                <a:latin typeface="Courier New" panose="02070309020205020404" pitchFamily="49" charset="0"/>
                <a:cs typeface="Courier New" panose="02070309020205020404" pitchFamily="49" charset="0"/>
              </a:rPr>
              <a:t>resourceGroups</a:t>
            </a:r>
            <a:r>
              <a:rPr lang="en-US" sz="1050" dirty="0">
                <a:solidFill>
                  <a:srgbClr val="FFFFFF"/>
                </a:solidFill>
                <a:latin typeface="Courier New" panose="02070309020205020404" pitchFamily="49" charset="0"/>
                <a:cs typeface="Courier New" panose="02070309020205020404" pitchFamily="49" charset="0"/>
              </a:rPr>
              <a:t>",</a:t>
            </a:r>
          </a:p>
          <a:p>
            <a:pPr defTabSz="685775">
              <a:defRPr/>
            </a:pPr>
            <a:r>
              <a:rPr lang="en-US" sz="1050" dirty="0">
                <a:solidFill>
                  <a:srgbClr val="FFFFFF"/>
                </a:solidFill>
                <a:latin typeface="Courier New" panose="02070309020205020404" pitchFamily="49" charset="0"/>
                <a:cs typeface="Courier New" panose="02070309020205020404" pitchFamily="49" charset="0"/>
              </a:rPr>
              <a:t>            "</a:t>
            </a:r>
            <a:r>
              <a:rPr lang="en-US" sz="1050" dirty="0" err="1">
                <a:solidFill>
                  <a:srgbClr val="FFFFFF"/>
                </a:solidFill>
                <a:latin typeface="Courier New" panose="02070309020205020404" pitchFamily="49" charset="0"/>
                <a:cs typeface="Courier New" panose="02070309020205020404" pitchFamily="49" charset="0"/>
              </a:rPr>
              <a:t>apiVersion</a:t>
            </a:r>
            <a:r>
              <a:rPr lang="en-US" sz="1050" dirty="0">
                <a:solidFill>
                  <a:srgbClr val="FFFFFF"/>
                </a:solidFill>
                <a:latin typeface="Courier New" panose="02070309020205020404" pitchFamily="49" charset="0"/>
                <a:cs typeface="Courier New" panose="02070309020205020404" pitchFamily="49" charset="0"/>
              </a:rPr>
              <a:t>": "2018-05-01",</a:t>
            </a:r>
          </a:p>
          <a:p>
            <a:pPr defTabSz="685775">
              <a:defRPr/>
            </a:pPr>
            <a:r>
              <a:rPr lang="en-US" sz="1050" dirty="0">
                <a:solidFill>
                  <a:srgbClr val="FFFFFF"/>
                </a:solidFill>
                <a:latin typeface="Courier New" panose="02070309020205020404" pitchFamily="49" charset="0"/>
                <a:cs typeface="Courier New" panose="02070309020205020404" pitchFamily="49" charset="0"/>
              </a:rPr>
              <a:t>            "location": "</a:t>
            </a:r>
            <a:r>
              <a:rPr lang="en-US" sz="1050" dirty="0" err="1">
                <a:solidFill>
                  <a:srgbClr val="FFFFFF"/>
                </a:solidFill>
                <a:latin typeface="Courier New" panose="02070309020205020404" pitchFamily="49" charset="0"/>
                <a:cs typeface="Courier New" panose="02070309020205020404" pitchFamily="49" charset="0"/>
              </a:rPr>
              <a:t>eastus</a:t>
            </a:r>
            <a:r>
              <a:rPr lang="en-US" sz="1050" dirty="0">
                <a:solidFill>
                  <a:srgbClr val="FFFFFF"/>
                </a:solidFill>
                <a:latin typeface="Courier New" panose="02070309020205020404" pitchFamily="49" charset="0"/>
                <a:cs typeface="Courier New" panose="02070309020205020404" pitchFamily="49" charset="0"/>
              </a:rPr>
              <a:t>",</a:t>
            </a:r>
          </a:p>
          <a:p>
            <a:pPr defTabSz="685775">
              <a:defRPr/>
            </a:pPr>
            <a:r>
              <a:rPr lang="en-US" sz="1050" dirty="0">
                <a:solidFill>
                  <a:srgbClr val="FFFFFF"/>
                </a:solidFill>
                <a:latin typeface="Courier New" panose="02070309020205020404" pitchFamily="49" charset="0"/>
                <a:cs typeface="Courier New" panose="02070309020205020404" pitchFamily="49" charset="0"/>
              </a:rPr>
              <a:t>            "name": "demo-storage",</a:t>
            </a:r>
          </a:p>
          <a:p>
            <a:pPr defTabSz="685775">
              <a:defRPr/>
            </a:pPr>
            <a:r>
              <a:rPr lang="en-US" sz="1050" dirty="0">
                <a:solidFill>
                  <a:srgbClr val="FFFFFF"/>
                </a:solidFill>
                <a:latin typeface="Courier New" panose="02070309020205020404" pitchFamily="49" charset="0"/>
                <a:cs typeface="Courier New" panose="02070309020205020404" pitchFamily="49" charset="0"/>
              </a:rPr>
              <a:t>            "properties": {}</a:t>
            </a:r>
          </a:p>
          <a:p>
            <a:pPr defTabSz="685775">
              <a:defRPr/>
            </a:pPr>
            <a:r>
              <a:rPr lang="en-US" sz="1050" dirty="0">
                <a:solidFill>
                  <a:srgbClr val="FFFFFF"/>
                </a:solidFill>
                <a:latin typeface="Courier New" panose="02070309020205020404" pitchFamily="49" charset="0"/>
                <a:cs typeface="Courier New" panose="02070309020205020404" pitchFamily="49" charset="0"/>
              </a:rPr>
              <a:t>        },</a:t>
            </a:r>
          </a:p>
          <a:p>
            <a:pPr defTabSz="685775">
              <a:defRPr/>
            </a:pPr>
            <a:r>
              <a:rPr lang="en-US" sz="1050" dirty="0">
                <a:solidFill>
                  <a:srgbClr val="FFFFFF"/>
                </a:solidFill>
                <a:latin typeface="Courier New" panose="02070309020205020404" pitchFamily="49" charset="0"/>
                <a:cs typeface="Courier New" panose="02070309020205020404" pitchFamily="49" charset="0"/>
              </a:rPr>
              <a:t>        {</a:t>
            </a:r>
          </a:p>
          <a:p>
            <a:pPr defTabSz="685775">
              <a:defRPr/>
            </a:pPr>
            <a:r>
              <a:rPr lang="en-US" sz="1050" dirty="0">
                <a:solidFill>
                  <a:srgbClr val="FFFFFF"/>
                </a:solidFill>
                <a:latin typeface="Courier New" panose="02070309020205020404" pitchFamily="49" charset="0"/>
                <a:cs typeface="Courier New" panose="02070309020205020404" pitchFamily="49" charset="0"/>
              </a:rPr>
              <a:t>            "type": "</a:t>
            </a:r>
            <a:r>
              <a:rPr lang="en-US" sz="1050" dirty="0" err="1">
                <a:solidFill>
                  <a:srgbClr val="FFFFFF"/>
                </a:solidFill>
                <a:latin typeface="Courier New" panose="02070309020205020404" pitchFamily="49" charset="0"/>
                <a:cs typeface="Courier New" panose="02070309020205020404" pitchFamily="49" charset="0"/>
              </a:rPr>
              <a:t>Microsoft.Storage</a:t>
            </a:r>
            <a:r>
              <a:rPr lang="en-US" sz="1050" dirty="0">
                <a:solidFill>
                  <a:srgbClr val="FFFFFF"/>
                </a:solidFill>
                <a:latin typeface="Courier New" panose="02070309020205020404" pitchFamily="49" charset="0"/>
                <a:cs typeface="Courier New" panose="02070309020205020404" pitchFamily="49" charset="0"/>
              </a:rPr>
              <a:t>/</a:t>
            </a:r>
            <a:r>
              <a:rPr lang="en-US" sz="1050" dirty="0" err="1">
                <a:solidFill>
                  <a:srgbClr val="FFFFFF"/>
                </a:solidFill>
                <a:latin typeface="Courier New" panose="02070309020205020404" pitchFamily="49" charset="0"/>
                <a:cs typeface="Courier New" panose="02070309020205020404" pitchFamily="49" charset="0"/>
              </a:rPr>
              <a:t>storageAccounts</a:t>
            </a:r>
            <a:r>
              <a:rPr lang="en-US" sz="1050" dirty="0">
                <a:solidFill>
                  <a:srgbClr val="FFFFFF"/>
                </a:solidFill>
                <a:latin typeface="Courier New" panose="02070309020205020404" pitchFamily="49" charset="0"/>
                <a:cs typeface="Courier New" panose="02070309020205020404" pitchFamily="49" charset="0"/>
              </a:rPr>
              <a:t>",</a:t>
            </a:r>
          </a:p>
          <a:p>
            <a:pPr defTabSz="685775">
              <a:defRPr/>
            </a:pPr>
            <a:r>
              <a:rPr lang="en-US" sz="1050" dirty="0">
                <a:solidFill>
                  <a:srgbClr val="FFFFFF"/>
                </a:solidFill>
                <a:latin typeface="Courier New" panose="02070309020205020404" pitchFamily="49" charset="0"/>
                <a:cs typeface="Courier New" panose="02070309020205020404" pitchFamily="49" charset="0"/>
              </a:rPr>
              <a:t>            "name": "demo-storage",</a:t>
            </a:r>
          </a:p>
          <a:p>
            <a:pPr defTabSz="685775">
              <a:defRPr/>
            </a:pPr>
            <a:r>
              <a:rPr lang="en-US" sz="1050" dirty="0">
                <a:solidFill>
                  <a:srgbClr val="FFFFFF"/>
                </a:solidFill>
                <a:latin typeface="Courier New" panose="02070309020205020404" pitchFamily="49" charset="0"/>
                <a:cs typeface="Courier New" panose="02070309020205020404" pitchFamily="49" charset="0"/>
              </a:rPr>
              <a:t>            "</a:t>
            </a:r>
            <a:r>
              <a:rPr lang="en-US" sz="1050" dirty="0" err="1">
                <a:solidFill>
                  <a:srgbClr val="FFFFFF"/>
                </a:solidFill>
                <a:latin typeface="Courier New" panose="02070309020205020404" pitchFamily="49" charset="0"/>
                <a:cs typeface="Courier New" panose="02070309020205020404" pitchFamily="49" charset="0"/>
              </a:rPr>
              <a:t>apiVersion</a:t>
            </a:r>
            <a:r>
              <a:rPr lang="en-US" sz="1050" dirty="0">
                <a:solidFill>
                  <a:srgbClr val="FFFFFF"/>
                </a:solidFill>
                <a:latin typeface="Courier New" panose="02070309020205020404" pitchFamily="49" charset="0"/>
                <a:cs typeface="Courier New" panose="02070309020205020404" pitchFamily="49" charset="0"/>
              </a:rPr>
              <a:t>": "2018-02-01",</a:t>
            </a:r>
          </a:p>
          <a:p>
            <a:pPr defTabSz="685775">
              <a:defRPr/>
            </a:pPr>
            <a:r>
              <a:rPr lang="en-US" sz="1050" dirty="0">
                <a:solidFill>
                  <a:srgbClr val="FFFFFF"/>
                </a:solidFill>
                <a:latin typeface="Courier New" panose="02070309020205020404" pitchFamily="49" charset="0"/>
                <a:cs typeface="Courier New" panose="02070309020205020404" pitchFamily="49" charset="0"/>
              </a:rPr>
              <a:t>            "location": "</a:t>
            </a:r>
            <a:r>
              <a:rPr lang="en-US" sz="1050" dirty="0" err="1">
                <a:solidFill>
                  <a:srgbClr val="FFFFFF"/>
                </a:solidFill>
                <a:latin typeface="Courier New" panose="02070309020205020404" pitchFamily="49" charset="0"/>
                <a:cs typeface="Courier New" panose="02070309020205020404" pitchFamily="49" charset="0"/>
              </a:rPr>
              <a:t>eastus</a:t>
            </a:r>
            <a:r>
              <a:rPr lang="en-US" sz="1050" dirty="0">
                <a:solidFill>
                  <a:srgbClr val="FFFFFF"/>
                </a:solidFill>
                <a:latin typeface="Courier New" panose="02070309020205020404" pitchFamily="49" charset="0"/>
                <a:cs typeface="Courier New" panose="02070309020205020404" pitchFamily="49" charset="0"/>
              </a:rPr>
              <a:t>",</a:t>
            </a:r>
          </a:p>
          <a:p>
            <a:pPr defTabSz="685775">
              <a:defRPr/>
            </a:pPr>
            <a:r>
              <a:rPr lang="en-US" sz="1050" dirty="0">
                <a:solidFill>
                  <a:srgbClr val="FFFFFF"/>
                </a:solidFill>
                <a:latin typeface="Courier New" panose="02070309020205020404" pitchFamily="49" charset="0"/>
                <a:cs typeface="Courier New" panose="02070309020205020404" pitchFamily="49" charset="0"/>
              </a:rPr>
              <a:t>            "</a:t>
            </a:r>
            <a:r>
              <a:rPr lang="en-US" sz="1050" dirty="0" err="1">
                <a:solidFill>
                  <a:srgbClr val="FFFFFF"/>
                </a:solidFill>
                <a:latin typeface="Courier New" panose="02070309020205020404" pitchFamily="49" charset="0"/>
                <a:cs typeface="Courier New" panose="02070309020205020404" pitchFamily="49" charset="0"/>
              </a:rPr>
              <a:t>sku</a:t>
            </a:r>
            <a:r>
              <a:rPr lang="en-US" sz="1050" dirty="0">
                <a:solidFill>
                  <a:srgbClr val="FFFFFF"/>
                </a:solidFill>
                <a:latin typeface="Courier New" panose="02070309020205020404" pitchFamily="49" charset="0"/>
                <a:cs typeface="Courier New" panose="02070309020205020404" pitchFamily="49" charset="0"/>
              </a:rPr>
              <a:t>": {</a:t>
            </a:r>
          </a:p>
          <a:p>
            <a:pPr defTabSz="685775">
              <a:defRPr/>
            </a:pPr>
            <a:r>
              <a:rPr lang="en-US" sz="1050" dirty="0">
                <a:solidFill>
                  <a:srgbClr val="FFFFFF"/>
                </a:solidFill>
                <a:latin typeface="Courier New" panose="02070309020205020404" pitchFamily="49" charset="0"/>
                <a:cs typeface="Courier New" panose="02070309020205020404" pitchFamily="49" charset="0"/>
              </a:rPr>
              <a:t>                "name": "</a:t>
            </a:r>
            <a:r>
              <a:rPr lang="en-US" sz="1050" dirty="0" err="1">
                <a:solidFill>
                  <a:srgbClr val="FFFFFF"/>
                </a:solidFill>
                <a:latin typeface="Courier New" panose="02070309020205020404" pitchFamily="49" charset="0"/>
                <a:cs typeface="Courier New" panose="02070309020205020404" pitchFamily="49" charset="0"/>
              </a:rPr>
              <a:t>Standard_LRS</a:t>
            </a:r>
            <a:r>
              <a:rPr lang="en-US" sz="1050" dirty="0">
                <a:solidFill>
                  <a:srgbClr val="FFFFFF"/>
                </a:solidFill>
                <a:latin typeface="Courier New" panose="02070309020205020404" pitchFamily="49" charset="0"/>
                <a:cs typeface="Courier New" panose="02070309020205020404" pitchFamily="49" charset="0"/>
              </a:rPr>
              <a:t>"</a:t>
            </a:r>
          </a:p>
          <a:p>
            <a:pPr defTabSz="685775">
              <a:defRPr/>
            </a:pPr>
            <a:r>
              <a:rPr lang="en-US" sz="1050" dirty="0">
                <a:solidFill>
                  <a:srgbClr val="FFFFFF"/>
                </a:solidFill>
                <a:latin typeface="Courier New" panose="02070309020205020404" pitchFamily="49" charset="0"/>
                <a:cs typeface="Courier New" panose="02070309020205020404" pitchFamily="49" charset="0"/>
              </a:rPr>
              <a:t>            },</a:t>
            </a:r>
          </a:p>
          <a:p>
            <a:pPr defTabSz="685775">
              <a:defRPr/>
            </a:pPr>
            <a:r>
              <a:rPr lang="en-US" sz="1050" dirty="0">
                <a:solidFill>
                  <a:srgbClr val="FFFFFF"/>
                </a:solidFill>
                <a:latin typeface="Courier New" panose="02070309020205020404" pitchFamily="49" charset="0"/>
                <a:cs typeface="Courier New" panose="02070309020205020404" pitchFamily="49" charset="0"/>
              </a:rPr>
              <a:t>            "kind": "Storage",</a:t>
            </a:r>
          </a:p>
          <a:p>
            <a:pPr defTabSz="685775">
              <a:defRPr/>
            </a:pPr>
            <a:r>
              <a:rPr lang="en-US" sz="1050" dirty="0">
                <a:solidFill>
                  <a:srgbClr val="FFFFFF"/>
                </a:solidFill>
                <a:latin typeface="Courier New" panose="02070309020205020404" pitchFamily="49" charset="0"/>
                <a:cs typeface="Courier New" panose="02070309020205020404" pitchFamily="49" charset="0"/>
              </a:rPr>
              <a:t>            "properties": {}</a:t>
            </a:r>
          </a:p>
          <a:p>
            <a:pPr defTabSz="685775">
              <a:defRPr/>
            </a:pPr>
            <a:r>
              <a:rPr lang="en-US" sz="1050" dirty="0">
                <a:solidFill>
                  <a:srgbClr val="FFFFFF"/>
                </a:solidFill>
                <a:latin typeface="Courier New" panose="02070309020205020404" pitchFamily="49" charset="0"/>
                <a:cs typeface="Courier New" panose="02070309020205020404" pitchFamily="49" charset="0"/>
              </a:rPr>
              <a:t>        }</a:t>
            </a:r>
          </a:p>
          <a:p>
            <a:pPr defTabSz="685775">
              <a:defRPr/>
            </a:pPr>
            <a:r>
              <a:rPr lang="en-US" sz="1050" dirty="0">
                <a:solidFill>
                  <a:srgbClr val="FFFFFF"/>
                </a:solidFill>
                <a:latin typeface="Courier New" panose="02070309020205020404" pitchFamily="49" charset="0"/>
                <a:cs typeface="Courier New" panose="02070309020205020404" pitchFamily="49" charset="0"/>
              </a:rPr>
              <a:t>    ]</a:t>
            </a:r>
          </a:p>
          <a:p>
            <a:pPr defTabSz="685775">
              <a:defRPr/>
            </a:pPr>
            <a:r>
              <a:rPr lang="en-US" sz="1050" dirty="0">
                <a:solidFill>
                  <a:srgbClr val="FFFFFF"/>
                </a:solidFill>
                <a:latin typeface="Courier New" panose="02070309020205020404" pitchFamily="49" charset="0"/>
                <a:cs typeface="Courier New" panose="02070309020205020404" pitchFamily="49" charset="0"/>
              </a:rPr>
              <a:t>}</a:t>
            </a:r>
          </a:p>
        </p:txBody>
      </p:sp>
      <p:sp>
        <p:nvSpPr>
          <p:cNvPr id="8" name="Left Bracket 7">
            <a:extLst>
              <a:ext uri="{FF2B5EF4-FFF2-40B4-BE49-F238E27FC236}">
                <a16:creationId xmlns:a16="http://schemas.microsoft.com/office/drawing/2014/main" id="{A232BE85-4D45-F14B-92AA-90F51256495B}"/>
              </a:ext>
            </a:extLst>
          </p:cNvPr>
          <p:cNvSpPr/>
          <p:nvPr/>
        </p:nvSpPr>
        <p:spPr>
          <a:xfrm rot="10800000">
            <a:off x="5565576" y="1792050"/>
            <a:ext cx="220295" cy="978285"/>
          </a:xfrm>
          <a:prstGeom prst="leftBracket">
            <a:avLst/>
          </a:prstGeom>
          <a:solidFill>
            <a:schemeClr val="bg2"/>
          </a:solidFill>
          <a:ln w="25400">
            <a:solidFill>
              <a:schemeClr val="tx1"/>
            </a:solidFill>
            <a:headEnd type="none" w="lg" len="med"/>
            <a:tailEnd type="none" w="lg" len="med"/>
          </a:ln>
        </p:spPr>
        <p:style>
          <a:lnRef idx="3">
            <a:schemeClr val="dk1"/>
          </a:lnRef>
          <a:fillRef idx="0">
            <a:schemeClr val="dk1"/>
          </a:fillRef>
          <a:effectRef idx="2">
            <a:schemeClr val="dk1"/>
          </a:effectRef>
          <a:fontRef idx="minor">
            <a:schemeClr val="tx1"/>
          </a:fontRef>
        </p:style>
        <p:txBody>
          <a:bodyPr rtlCol="0" anchor="ctr"/>
          <a:lstStyle/>
          <a:p>
            <a:pPr algn="ctr" defTabSz="685775">
              <a:defRPr/>
            </a:pPr>
            <a:endParaRPr lang="en-US" sz="1324">
              <a:solidFill>
                <a:srgbClr val="1A1A1A"/>
              </a:solidFill>
              <a:latin typeface="Segoe UI"/>
            </a:endParaRPr>
          </a:p>
        </p:txBody>
      </p:sp>
      <p:sp>
        <p:nvSpPr>
          <p:cNvPr id="9" name="TextBox 8">
            <a:extLst>
              <a:ext uri="{FF2B5EF4-FFF2-40B4-BE49-F238E27FC236}">
                <a16:creationId xmlns:a16="http://schemas.microsoft.com/office/drawing/2014/main" id="{64717CD6-BAC8-114D-AA3E-8861614039D2}"/>
              </a:ext>
            </a:extLst>
          </p:cNvPr>
          <p:cNvSpPr txBox="1"/>
          <p:nvPr/>
        </p:nvSpPr>
        <p:spPr>
          <a:xfrm>
            <a:off x="5869453" y="2183759"/>
            <a:ext cx="1919684" cy="230832"/>
          </a:xfrm>
          <a:prstGeom prst="rect">
            <a:avLst/>
          </a:prstGeom>
          <a:noFill/>
        </p:spPr>
        <p:txBody>
          <a:bodyPr wrap="square" lIns="0" tIns="0" rIns="0" bIns="0" rtlCol="0">
            <a:spAutoFit/>
          </a:bodyPr>
          <a:lstStyle/>
          <a:p>
            <a:pPr defTabSz="685775">
              <a:defRPr/>
            </a:pPr>
            <a:r>
              <a:rPr lang="en-US" sz="1500" dirty="0">
                <a:solidFill>
                  <a:srgbClr val="1A1A1A"/>
                </a:solidFill>
                <a:latin typeface="Segoe UI"/>
              </a:rPr>
              <a:t>Resource Group</a:t>
            </a:r>
          </a:p>
        </p:txBody>
      </p:sp>
      <p:sp>
        <p:nvSpPr>
          <p:cNvPr id="10" name="Left Bracket 9">
            <a:extLst>
              <a:ext uri="{FF2B5EF4-FFF2-40B4-BE49-F238E27FC236}">
                <a16:creationId xmlns:a16="http://schemas.microsoft.com/office/drawing/2014/main" id="{BAC67F3C-E977-B847-B092-7238FBBD2201}"/>
              </a:ext>
            </a:extLst>
          </p:cNvPr>
          <p:cNvSpPr/>
          <p:nvPr/>
        </p:nvSpPr>
        <p:spPr>
          <a:xfrm rot="10800000">
            <a:off x="5565576" y="3164937"/>
            <a:ext cx="220295" cy="1482260"/>
          </a:xfrm>
          <a:prstGeom prst="leftBracket">
            <a:avLst/>
          </a:prstGeom>
          <a:solidFill>
            <a:schemeClr val="bg2"/>
          </a:solidFill>
          <a:ln w="25400">
            <a:solidFill>
              <a:schemeClr val="tx1"/>
            </a:solidFill>
            <a:headEnd type="none" w="lg" len="med"/>
            <a:tailEnd type="none" w="lg" len="med"/>
          </a:ln>
        </p:spPr>
        <p:style>
          <a:lnRef idx="3">
            <a:schemeClr val="dk1"/>
          </a:lnRef>
          <a:fillRef idx="0">
            <a:schemeClr val="dk1"/>
          </a:fillRef>
          <a:effectRef idx="2">
            <a:schemeClr val="dk1"/>
          </a:effectRef>
          <a:fontRef idx="minor">
            <a:schemeClr val="tx1"/>
          </a:fontRef>
        </p:style>
        <p:txBody>
          <a:bodyPr rtlCol="0" anchor="ctr"/>
          <a:lstStyle/>
          <a:p>
            <a:pPr algn="ctr" defTabSz="685775">
              <a:defRPr/>
            </a:pPr>
            <a:endParaRPr lang="en-US" sz="1324">
              <a:solidFill>
                <a:srgbClr val="1A1A1A"/>
              </a:solidFill>
              <a:latin typeface="Segoe UI"/>
            </a:endParaRPr>
          </a:p>
        </p:txBody>
      </p:sp>
      <p:sp>
        <p:nvSpPr>
          <p:cNvPr id="11" name="TextBox 10">
            <a:extLst>
              <a:ext uri="{FF2B5EF4-FFF2-40B4-BE49-F238E27FC236}">
                <a16:creationId xmlns:a16="http://schemas.microsoft.com/office/drawing/2014/main" id="{FA66A1A3-95E2-7C4D-A287-A62ECCE82ADC}"/>
              </a:ext>
            </a:extLst>
          </p:cNvPr>
          <p:cNvSpPr txBox="1"/>
          <p:nvPr/>
        </p:nvSpPr>
        <p:spPr>
          <a:xfrm>
            <a:off x="5869453" y="3790650"/>
            <a:ext cx="1919684" cy="230832"/>
          </a:xfrm>
          <a:prstGeom prst="rect">
            <a:avLst/>
          </a:prstGeom>
          <a:noFill/>
        </p:spPr>
        <p:txBody>
          <a:bodyPr wrap="square" lIns="0" tIns="0" rIns="0" bIns="0" rtlCol="0">
            <a:spAutoFit/>
          </a:bodyPr>
          <a:lstStyle/>
          <a:p>
            <a:pPr defTabSz="685775">
              <a:defRPr/>
            </a:pPr>
            <a:r>
              <a:rPr lang="en-US" sz="1500" dirty="0">
                <a:solidFill>
                  <a:srgbClr val="1A1A1A"/>
                </a:solidFill>
                <a:latin typeface="Segoe UI"/>
              </a:rPr>
              <a:t>Storage Account</a:t>
            </a:r>
          </a:p>
        </p:txBody>
      </p:sp>
      <p:sp>
        <p:nvSpPr>
          <p:cNvPr id="13" name="Title 1">
            <a:extLst>
              <a:ext uri="{FF2B5EF4-FFF2-40B4-BE49-F238E27FC236}">
                <a16:creationId xmlns:a16="http://schemas.microsoft.com/office/drawing/2014/main" id="{D888F999-F3AD-4885-B855-77DAFF9E9C04}"/>
              </a:ext>
            </a:extLst>
          </p:cNvPr>
          <p:cNvSpPr txBox="1">
            <a:spLocks/>
          </p:cNvSpPr>
          <p:nvPr/>
        </p:nvSpPr>
        <p:spPr>
          <a:xfrm>
            <a:off x="0" y="0"/>
            <a:ext cx="9144000" cy="821717"/>
          </a:xfrm>
          <a:prstGeom prst="rect">
            <a:avLst/>
          </a:prstGeom>
          <a:solidFill>
            <a:srgbClr val="20449A"/>
          </a:solidFill>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schemeClr val="bg1"/>
                </a:solidFill>
              </a:rPr>
              <a:t>Azure Resource Manager Template Example</a:t>
            </a:r>
            <a:endParaRPr lang="bs-Latn-BA" sz="3200" dirty="0">
              <a:solidFill>
                <a:schemeClr val="bg1"/>
              </a:solidFill>
            </a:endParaRPr>
          </a:p>
        </p:txBody>
      </p:sp>
      <p:pic>
        <p:nvPicPr>
          <p:cNvPr id="14" name="Picture 13">
            <a:extLst>
              <a:ext uri="{FF2B5EF4-FFF2-40B4-BE49-F238E27FC236}">
                <a16:creationId xmlns:a16="http://schemas.microsoft.com/office/drawing/2014/main" id="{F15DBA7C-E4FE-4C5B-A74C-CC01D93607AD}"/>
              </a:ext>
            </a:extLst>
          </p:cNvPr>
          <p:cNvPicPr>
            <a:picLocks noChangeAspect="1"/>
          </p:cNvPicPr>
          <p:nvPr/>
        </p:nvPicPr>
        <p:blipFill>
          <a:blip r:embed="rId3"/>
          <a:stretch>
            <a:fillRect/>
          </a:stretch>
        </p:blipFill>
        <p:spPr>
          <a:xfrm>
            <a:off x="8229600" y="46920"/>
            <a:ext cx="907420" cy="774797"/>
          </a:xfrm>
          <a:prstGeom prst="rect">
            <a:avLst/>
          </a:prstGeom>
        </p:spPr>
      </p:pic>
    </p:spTree>
    <p:extLst>
      <p:ext uri="{BB962C8B-B14F-4D97-AF65-F5344CB8AC3E}">
        <p14:creationId xmlns:p14="http://schemas.microsoft.com/office/powerpoint/2010/main" val="2782562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AWS"/>
          <p:cNvSpPr txBox="1"/>
          <p:nvPr/>
        </p:nvSpPr>
        <p:spPr>
          <a:xfrm>
            <a:off x="4877909" y="2106957"/>
            <a:ext cx="373470" cy="241061"/>
          </a:xfrm>
          <a:prstGeom prst="rect">
            <a:avLst/>
          </a:prstGeom>
          <a:ln w="25400">
            <a:miter lim="400000"/>
          </a:ln>
          <a:extLst>
            <a:ext uri="{C572A759-6A51-4108-AA02-DFA0A04FC94B}">
              <ma14:wrappingTextBoxFlag xmlns:ma14="http://schemas.microsoft.com/office/mac/drawingml/2011/main" xmlns:p14="http://schemas.microsoft.com/office/powerpoint/2010/main" xmlns:asvg="http://schemas.microsoft.com/office/drawing/2016/SVG/main" xmlns:a16="http://schemas.microsoft.com/office/drawing/2014/main" xmlns="" val="1"/>
            </a:ext>
          </a:extLst>
        </p:spPr>
        <p:txBody>
          <a:bodyPr wrap="none" lIns="50785" tIns="50785" rIns="50785" bIns="50785" anchor="ctr">
            <a:spAutoFit/>
          </a:bodyPr>
          <a:lstStyle>
            <a:lvl1pPr algn="ctr">
              <a:lnSpc>
                <a:spcPct val="100000"/>
              </a:lnSpc>
              <a:spcBef>
                <a:spcPts val="0"/>
              </a:spcBef>
              <a:defRPr sz="2400" b="0">
                <a:solidFill>
                  <a:srgbClr val="44546A"/>
                </a:solidFill>
                <a:latin typeface="Verdana"/>
                <a:ea typeface="Verdana"/>
                <a:cs typeface="Verdana"/>
                <a:sym typeface="Verdana"/>
              </a:defRPr>
            </a:lvl1pPr>
          </a:lstStyle>
          <a:p>
            <a:pPr defTabSz="685604" hangingPunct="0">
              <a:defRPr/>
            </a:pPr>
            <a:r>
              <a:rPr sz="900" kern="0"/>
              <a:t>AWS</a:t>
            </a:r>
          </a:p>
        </p:txBody>
      </p:sp>
      <p:sp>
        <p:nvSpPr>
          <p:cNvPr id="1038" name="Azure"/>
          <p:cNvSpPr txBox="1"/>
          <p:nvPr/>
        </p:nvSpPr>
        <p:spPr>
          <a:xfrm>
            <a:off x="6351844" y="2106957"/>
            <a:ext cx="434384" cy="241061"/>
          </a:xfrm>
          <a:prstGeom prst="rect">
            <a:avLst/>
          </a:prstGeom>
          <a:ln w="25400">
            <a:miter lim="400000"/>
          </a:ln>
          <a:extLst>
            <a:ext uri="{C572A759-6A51-4108-AA02-DFA0A04FC94B}">
              <ma14:wrappingTextBoxFlag xmlns:ma14="http://schemas.microsoft.com/office/mac/drawingml/2011/main" xmlns:p14="http://schemas.microsoft.com/office/powerpoint/2010/main" xmlns:asvg="http://schemas.microsoft.com/office/drawing/2016/SVG/main" xmlns:a16="http://schemas.microsoft.com/office/drawing/2014/main" xmlns="" val="1"/>
            </a:ext>
          </a:extLst>
        </p:spPr>
        <p:txBody>
          <a:bodyPr wrap="none" lIns="50785" tIns="50785" rIns="50785" bIns="50785" anchor="ctr">
            <a:spAutoFit/>
          </a:bodyPr>
          <a:lstStyle>
            <a:lvl1pPr algn="ctr">
              <a:lnSpc>
                <a:spcPct val="100000"/>
              </a:lnSpc>
              <a:spcBef>
                <a:spcPts val="0"/>
              </a:spcBef>
              <a:defRPr sz="2400" b="0">
                <a:solidFill>
                  <a:srgbClr val="44546A"/>
                </a:solidFill>
                <a:latin typeface="Verdana"/>
                <a:ea typeface="Verdana"/>
                <a:cs typeface="Verdana"/>
                <a:sym typeface="Verdana"/>
              </a:defRPr>
            </a:lvl1pPr>
          </a:lstStyle>
          <a:p>
            <a:pPr defTabSz="685604" hangingPunct="0">
              <a:defRPr/>
            </a:pPr>
            <a:r>
              <a:rPr sz="900" kern="0"/>
              <a:t>Azure</a:t>
            </a:r>
          </a:p>
        </p:txBody>
      </p:sp>
      <p:sp>
        <p:nvSpPr>
          <p:cNvPr id="1039" name="GCP"/>
          <p:cNvSpPr txBox="1"/>
          <p:nvPr/>
        </p:nvSpPr>
        <p:spPr>
          <a:xfrm>
            <a:off x="7891459" y="2106957"/>
            <a:ext cx="341410" cy="241061"/>
          </a:xfrm>
          <a:prstGeom prst="rect">
            <a:avLst/>
          </a:prstGeom>
          <a:ln w="25400">
            <a:miter lim="400000"/>
          </a:ln>
          <a:extLst>
            <a:ext uri="{C572A759-6A51-4108-AA02-DFA0A04FC94B}">
              <ma14:wrappingTextBoxFlag xmlns:ma14="http://schemas.microsoft.com/office/mac/drawingml/2011/main" xmlns:p14="http://schemas.microsoft.com/office/powerpoint/2010/main" xmlns:asvg="http://schemas.microsoft.com/office/drawing/2016/SVG/main" xmlns:a16="http://schemas.microsoft.com/office/drawing/2014/main" xmlns="" val="1"/>
            </a:ext>
          </a:extLst>
        </p:spPr>
        <p:txBody>
          <a:bodyPr wrap="none" lIns="50785" tIns="50785" rIns="50785" bIns="50785" anchor="ctr">
            <a:spAutoFit/>
          </a:bodyPr>
          <a:lstStyle>
            <a:lvl1pPr algn="ctr">
              <a:lnSpc>
                <a:spcPct val="100000"/>
              </a:lnSpc>
              <a:spcBef>
                <a:spcPts val="0"/>
              </a:spcBef>
              <a:defRPr sz="2400" b="0">
                <a:solidFill>
                  <a:srgbClr val="44546A"/>
                </a:solidFill>
                <a:latin typeface="Verdana"/>
                <a:ea typeface="Verdana"/>
                <a:cs typeface="Verdana"/>
                <a:sym typeface="Verdana"/>
              </a:defRPr>
            </a:lvl1pPr>
          </a:lstStyle>
          <a:p>
            <a:pPr defTabSz="685604" hangingPunct="0">
              <a:defRPr/>
            </a:pPr>
            <a:r>
              <a:rPr sz="900" kern="0"/>
              <a:t>GCP</a:t>
            </a:r>
          </a:p>
        </p:txBody>
      </p:sp>
      <p:sp>
        <p:nvSpPr>
          <p:cNvPr id="1040" name="Private cloud"/>
          <p:cNvSpPr txBox="1"/>
          <p:nvPr/>
        </p:nvSpPr>
        <p:spPr>
          <a:xfrm>
            <a:off x="3119404" y="2120807"/>
            <a:ext cx="910604" cy="213361"/>
          </a:xfrm>
          <a:prstGeom prst="rect">
            <a:avLst/>
          </a:prstGeom>
          <a:ln w="25400">
            <a:miter lim="400000"/>
          </a:ln>
          <a:extLst>
            <a:ext uri="{C572A759-6A51-4108-AA02-DFA0A04FC94B}">
              <ma14:wrappingTextBoxFlag xmlns:ma14="http://schemas.microsoft.com/office/mac/drawingml/2011/main" xmlns:p14="http://schemas.microsoft.com/office/powerpoint/2010/main" xmlns:asvg="http://schemas.microsoft.com/office/drawing/2016/SVG/main" xmlns:a16="http://schemas.microsoft.com/office/drawing/2014/main" xmlns="" val="1"/>
            </a:ext>
          </a:extLst>
        </p:spPr>
        <p:txBody>
          <a:bodyPr lIns="50785" tIns="50785" rIns="50785" bIns="50785" anchor="ctr">
            <a:spAutoFit/>
          </a:bodyPr>
          <a:lstStyle>
            <a:lvl1pPr algn="ctr">
              <a:spcBef>
                <a:spcPts val="0"/>
              </a:spcBef>
              <a:defRPr sz="2400" b="0">
                <a:solidFill>
                  <a:srgbClr val="44546A"/>
                </a:solidFill>
                <a:latin typeface="Verdana"/>
                <a:ea typeface="Verdana"/>
                <a:cs typeface="Verdana"/>
                <a:sym typeface="Verdana"/>
              </a:defRPr>
            </a:lvl1pPr>
          </a:lstStyle>
          <a:p>
            <a:pPr defTabSz="685604" hangingPunct="0">
              <a:lnSpc>
                <a:spcPct val="80000"/>
              </a:lnSpc>
              <a:defRPr/>
            </a:pPr>
            <a:r>
              <a:rPr sz="900" kern="0"/>
              <a:t>Private cloud</a:t>
            </a:r>
          </a:p>
        </p:txBody>
      </p:sp>
      <p:pic>
        <p:nvPicPr>
          <p:cNvPr id="1041" name="image47.png" descr="image47.png"/>
          <p:cNvPicPr>
            <a:picLocks noChangeAspect="1"/>
          </p:cNvPicPr>
          <p:nvPr/>
        </p:nvPicPr>
        <p:blipFill>
          <a:blip r:embed="rId3">
            <a:alphaModFix amt="34000"/>
            <a:extLst/>
          </a:blip>
          <a:stretch>
            <a:fillRect/>
          </a:stretch>
        </p:blipFill>
        <p:spPr>
          <a:xfrm>
            <a:off x="3321073" y="1714262"/>
            <a:ext cx="500487" cy="380996"/>
          </a:xfrm>
          <a:prstGeom prst="rect">
            <a:avLst/>
          </a:prstGeom>
          <a:ln w="12700">
            <a:miter lim="400000"/>
          </a:ln>
        </p:spPr>
      </p:pic>
      <p:pic>
        <p:nvPicPr>
          <p:cNvPr id="1042" name="image48.png" descr="image48.png"/>
          <p:cNvPicPr>
            <a:picLocks noChangeAspect="1"/>
          </p:cNvPicPr>
          <p:nvPr/>
        </p:nvPicPr>
        <p:blipFill>
          <a:blip r:embed="rId4">
            <a:alphaModFix amt="34000"/>
            <a:extLst/>
          </a:blip>
          <a:stretch>
            <a:fillRect/>
          </a:stretch>
        </p:blipFill>
        <p:spPr>
          <a:xfrm>
            <a:off x="4816751" y="1866244"/>
            <a:ext cx="492230" cy="232579"/>
          </a:xfrm>
          <a:prstGeom prst="rect">
            <a:avLst/>
          </a:prstGeom>
          <a:ln w="12700">
            <a:miter lim="400000"/>
          </a:ln>
        </p:spPr>
      </p:pic>
      <p:pic>
        <p:nvPicPr>
          <p:cNvPr id="1043" name="image48.png" descr="image48.png"/>
          <p:cNvPicPr>
            <a:picLocks noChangeAspect="1"/>
          </p:cNvPicPr>
          <p:nvPr/>
        </p:nvPicPr>
        <p:blipFill>
          <a:blip r:embed="rId4">
            <a:alphaModFix amt="34000"/>
            <a:extLst/>
          </a:blip>
          <a:stretch>
            <a:fillRect/>
          </a:stretch>
        </p:blipFill>
        <p:spPr>
          <a:xfrm>
            <a:off x="6301365" y="1876394"/>
            <a:ext cx="492230" cy="232579"/>
          </a:xfrm>
          <a:prstGeom prst="rect">
            <a:avLst/>
          </a:prstGeom>
          <a:ln w="12700">
            <a:miter lim="400000"/>
          </a:ln>
        </p:spPr>
      </p:pic>
      <p:pic>
        <p:nvPicPr>
          <p:cNvPr id="1044" name="image48.png" descr="image48.png"/>
          <p:cNvPicPr>
            <a:picLocks noChangeAspect="1"/>
          </p:cNvPicPr>
          <p:nvPr/>
        </p:nvPicPr>
        <p:blipFill>
          <a:blip r:embed="rId4">
            <a:alphaModFix amt="34000"/>
            <a:extLst/>
          </a:blip>
          <a:stretch>
            <a:fillRect/>
          </a:stretch>
        </p:blipFill>
        <p:spPr>
          <a:xfrm>
            <a:off x="7813426" y="1876903"/>
            <a:ext cx="492230" cy="232579"/>
          </a:xfrm>
          <a:prstGeom prst="rect">
            <a:avLst/>
          </a:prstGeom>
          <a:ln w="12700">
            <a:miter lim="400000"/>
          </a:ln>
        </p:spPr>
      </p:pic>
      <p:sp>
        <p:nvSpPr>
          <p:cNvPr id="1045" name="HYBRID DATACENTER"/>
          <p:cNvSpPr txBox="1"/>
          <p:nvPr/>
        </p:nvSpPr>
        <p:spPr>
          <a:xfrm>
            <a:off x="5043092" y="1199349"/>
            <a:ext cx="1808158" cy="287228"/>
          </a:xfrm>
          <a:prstGeom prst="rect">
            <a:avLst/>
          </a:prstGeom>
          <a:ln w="25400">
            <a:miter lim="400000"/>
          </a:ln>
          <a:extLst>
            <a:ext uri="{C572A759-6A51-4108-AA02-DFA0A04FC94B}">
              <ma14:wrappingTextBoxFlag xmlns:ma14="http://schemas.microsoft.com/office/mac/drawingml/2011/main" xmlns:p14="http://schemas.microsoft.com/office/powerpoint/2010/main" xmlns:asvg="http://schemas.microsoft.com/office/drawing/2016/SVG/main" xmlns:a16="http://schemas.microsoft.com/office/drawing/2014/main" xmlns="" val="1"/>
            </a:ext>
          </a:extLst>
        </p:spPr>
        <p:txBody>
          <a:bodyPr wrap="none" lIns="50785" tIns="50785" rIns="50785" bIns="50785" anchor="ctr">
            <a:spAutoFit/>
          </a:bodyPr>
          <a:lstStyle>
            <a:lvl1pPr algn="ctr">
              <a:lnSpc>
                <a:spcPct val="100000"/>
              </a:lnSpc>
              <a:spcBef>
                <a:spcPts val="0"/>
              </a:spcBef>
              <a:defRPr sz="3200" b="0">
                <a:solidFill>
                  <a:srgbClr val="44546A"/>
                </a:solidFill>
                <a:latin typeface="Verdana"/>
                <a:ea typeface="Verdana"/>
                <a:cs typeface="Verdana"/>
                <a:sym typeface="Verdana"/>
              </a:defRPr>
            </a:lvl1pPr>
          </a:lstStyle>
          <a:p>
            <a:pPr defTabSz="685604" hangingPunct="0">
              <a:defRPr/>
            </a:pPr>
            <a:r>
              <a:rPr sz="1200" kern="0"/>
              <a:t>HYBRID DATACENTER</a:t>
            </a:r>
          </a:p>
        </p:txBody>
      </p:sp>
      <p:sp>
        <p:nvSpPr>
          <p:cNvPr id="1046" name="TRADITIONAL DATACENTER"/>
          <p:cNvSpPr txBox="1"/>
          <p:nvPr/>
        </p:nvSpPr>
        <p:spPr>
          <a:xfrm>
            <a:off x="1055011" y="1111758"/>
            <a:ext cx="1179781" cy="471894"/>
          </a:xfrm>
          <a:prstGeom prst="rect">
            <a:avLst/>
          </a:prstGeom>
          <a:ln w="25400">
            <a:miter lim="400000"/>
          </a:ln>
          <a:extLst>
            <a:ext uri="{C572A759-6A51-4108-AA02-DFA0A04FC94B}">
              <ma14:wrappingTextBoxFlag xmlns:ma14="http://schemas.microsoft.com/office/mac/drawingml/2011/main" xmlns:p14="http://schemas.microsoft.com/office/powerpoint/2010/main" xmlns:asvg="http://schemas.microsoft.com/office/drawing/2016/SVG/main" xmlns:a16="http://schemas.microsoft.com/office/drawing/2014/main" xmlns="" val="1"/>
            </a:ext>
          </a:extLst>
        </p:spPr>
        <p:txBody>
          <a:bodyPr wrap="none" lIns="50785" tIns="50785" rIns="50785" bIns="50785" anchor="ctr">
            <a:spAutoFit/>
          </a:bodyPr>
          <a:lstStyle/>
          <a:p>
            <a:pPr algn="ctr" defTabSz="685604" hangingPunct="0">
              <a:defRPr sz="3200" b="0">
                <a:solidFill>
                  <a:srgbClr val="44546A"/>
                </a:solidFill>
                <a:latin typeface="Verdana"/>
                <a:ea typeface="Verdana"/>
                <a:cs typeface="Verdana"/>
                <a:sym typeface="Verdana"/>
              </a:defRPr>
            </a:pPr>
            <a:r>
              <a:rPr sz="1200" kern="0" dirty="0">
                <a:solidFill>
                  <a:srgbClr val="44546A"/>
                </a:solidFill>
                <a:latin typeface="Verdana"/>
                <a:ea typeface="Verdana"/>
                <a:cs typeface="Verdana"/>
                <a:sym typeface="Verdana"/>
              </a:rPr>
              <a:t>TRADITIONAL</a:t>
            </a:r>
            <a:br>
              <a:rPr sz="1200" kern="0" dirty="0">
                <a:solidFill>
                  <a:srgbClr val="44546A"/>
                </a:solidFill>
                <a:latin typeface="Verdana"/>
                <a:ea typeface="Verdana"/>
                <a:cs typeface="Verdana"/>
                <a:sym typeface="Verdana"/>
              </a:rPr>
            </a:br>
            <a:r>
              <a:rPr sz="1200" kern="0" dirty="0">
                <a:solidFill>
                  <a:srgbClr val="44546A"/>
                </a:solidFill>
                <a:latin typeface="Verdana"/>
                <a:ea typeface="Verdana"/>
                <a:cs typeface="Verdana"/>
                <a:sym typeface="Verdana"/>
              </a:rPr>
              <a:t>DATACENTER</a:t>
            </a:r>
          </a:p>
        </p:txBody>
      </p:sp>
      <p:sp>
        <p:nvSpPr>
          <p:cNvPr id="1047" name="The shift to hybrid infrastructure"/>
          <p:cNvSpPr txBox="1">
            <a:spLocks noGrp="1"/>
          </p:cNvSpPr>
          <p:nvPr>
            <p:ph type="title"/>
          </p:nvPr>
        </p:nvSpPr>
        <p:spPr>
          <a:xfrm>
            <a:off x="545593" y="294487"/>
            <a:ext cx="8152736" cy="827587"/>
          </a:xfrm>
          <a:prstGeom prst="rect">
            <a:avLst/>
          </a:prstGeom>
        </p:spPr>
        <p:txBody>
          <a:bodyPr/>
          <a:lstStyle>
            <a:lvl1pPr>
              <a:defRPr spc="-264"/>
            </a:lvl1pPr>
          </a:lstStyle>
          <a:p>
            <a:r>
              <a:rPr lang="en-US" dirty="0"/>
              <a:t>Multi-cloud </a:t>
            </a:r>
            <a:r>
              <a:rPr dirty="0"/>
              <a:t>infrastructure</a:t>
            </a:r>
            <a:r>
              <a:rPr lang="en-US" dirty="0"/>
              <a:t>  transition</a:t>
            </a:r>
            <a:endParaRPr dirty="0"/>
          </a:p>
        </p:txBody>
      </p:sp>
      <p:pic>
        <p:nvPicPr>
          <p:cNvPr id="1048" name="image47.png" descr="image47.png"/>
          <p:cNvPicPr>
            <a:picLocks noChangeAspect="1"/>
          </p:cNvPicPr>
          <p:nvPr/>
        </p:nvPicPr>
        <p:blipFill>
          <a:blip r:embed="rId3">
            <a:alphaModFix amt="34000"/>
            <a:extLst/>
          </a:blip>
          <a:stretch>
            <a:fillRect/>
          </a:stretch>
        </p:blipFill>
        <p:spPr>
          <a:xfrm>
            <a:off x="715722" y="2401445"/>
            <a:ext cx="1908872" cy="1453129"/>
          </a:xfrm>
          <a:prstGeom prst="rect">
            <a:avLst/>
          </a:prstGeom>
          <a:ln w="12700">
            <a:miter lim="400000"/>
          </a:ln>
        </p:spPr>
      </p:pic>
      <p:sp>
        <p:nvSpPr>
          <p:cNvPr id="1049" name="Rectangle"/>
          <p:cNvSpPr/>
          <p:nvPr/>
        </p:nvSpPr>
        <p:spPr>
          <a:xfrm>
            <a:off x="941701" y="2357582"/>
            <a:ext cx="1456913" cy="1523568"/>
          </a:xfrm>
          <a:prstGeom prst="rect">
            <a:avLst/>
          </a:prstGeom>
          <a:solidFill>
            <a:srgbClr val="FFFFFF"/>
          </a:solidFill>
          <a:ln w="12700">
            <a:miter lim="400000"/>
          </a:ln>
        </p:spPr>
        <p:txBody>
          <a:bodyPr lIns="45707" tIns="45707" rIns="45707" bIns="45707" anchor="ct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50" name="Rectangle"/>
          <p:cNvSpPr/>
          <p:nvPr/>
        </p:nvSpPr>
        <p:spPr>
          <a:xfrm>
            <a:off x="1019581" y="2461174"/>
            <a:ext cx="1301153" cy="1333671"/>
          </a:xfrm>
          <a:prstGeom prst="rect">
            <a:avLst/>
          </a:prstGeom>
          <a:ln w="63500">
            <a:solidFill>
              <a:srgbClr val="E7E6E6"/>
            </a:solidFill>
            <a:miter/>
          </a:ln>
        </p:spPr>
        <p:txBody>
          <a:bodyPr lIns="45707" tIns="45707" rIns="45707" bIns="45707" anchor="ctr"/>
          <a:lstStyle/>
          <a:p>
            <a:pPr algn="ctr" defTabSz="685604" hangingPunct="0">
              <a:defRPr sz="3400" b="0">
                <a:latin typeface="Verdana"/>
                <a:ea typeface="Verdana"/>
                <a:cs typeface="Verdana"/>
                <a:sym typeface="Verdana"/>
              </a:defRPr>
            </a:pPr>
            <a:endParaRPr sz="1275" kern="0">
              <a:solidFill>
                <a:srgbClr val="FFFFFF"/>
              </a:solidFill>
              <a:latin typeface="Verdana"/>
              <a:ea typeface="Verdana"/>
              <a:cs typeface="Verdana"/>
              <a:sym typeface="Verdana"/>
            </a:endParaRPr>
          </a:p>
        </p:txBody>
      </p:sp>
      <p:grpSp>
        <p:nvGrpSpPr>
          <p:cNvPr id="1053" name="Group"/>
          <p:cNvGrpSpPr/>
          <p:nvPr/>
        </p:nvGrpSpPr>
        <p:grpSpPr>
          <a:xfrm>
            <a:off x="617187" y="1816114"/>
            <a:ext cx="1444433" cy="811484"/>
            <a:chOff x="0" y="14082"/>
            <a:chExt cx="3852913" cy="2164569"/>
          </a:xfrm>
        </p:grpSpPr>
        <p:sp>
          <p:nvSpPr>
            <p:cNvPr id="1051" name="Application Platform"/>
            <p:cNvSpPr/>
            <p:nvPr/>
          </p:nvSpPr>
          <p:spPr>
            <a:xfrm>
              <a:off x="0" y="14082"/>
              <a:ext cx="3852913" cy="581439"/>
            </a:xfrm>
            <a:prstGeom prst="rect">
              <a:avLst/>
            </a:prstGeom>
            <a:solidFill>
              <a:schemeClr val="accent5"/>
            </a:solidFill>
            <a:ln w="25400" cap="flat">
              <a:noFill/>
              <a:miter lim="400000"/>
            </a:ln>
            <a:effectLst/>
            <a:extLst>
              <a:ext uri="{C572A759-6A51-4108-AA02-DFA0A04FC94B}">
                <ma14:wrappingTextBoxFlag xmlns:ma14="http://schemas.microsoft.com/office/mac/drawingml/2011/main" xmlns:p14="http://schemas.microsoft.com/office/powerpoint/2010/main" xmlns:asvg="http://schemas.microsoft.com/office/drawing/2016/SVG/main" xmlns:a16="http://schemas.microsoft.com/office/drawing/2014/main" xmlns="" val="1"/>
              </a:ext>
            </a:extLst>
          </p:spPr>
          <p:txBody>
            <a:bodyPr wrap="square" lIns="50785" tIns="50785" rIns="50785" bIns="50785" numCol="1" anchor="ctr">
              <a:spAutoFit/>
            </a:bodyPr>
            <a:lstStyle>
              <a:lvl1pPr algn="ctr">
                <a:lnSpc>
                  <a:spcPct val="100000"/>
                </a:lnSpc>
                <a:spcBef>
                  <a:spcPts val="0"/>
                </a:spcBef>
                <a:defRPr sz="2000" b="0">
                  <a:latin typeface="Verdana"/>
                  <a:ea typeface="Verdana"/>
                  <a:cs typeface="Verdana"/>
                  <a:sym typeface="Verdana"/>
                </a:defRPr>
              </a:lvl1pPr>
            </a:lstStyle>
            <a:p>
              <a:pPr defTabSz="685604" hangingPunct="0">
                <a:defRPr/>
              </a:pPr>
              <a:r>
                <a:rPr sz="750" kern="0" dirty="0">
                  <a:solidFill>
                    <a:srgbClr val="FFFFFF"/>
                  </a:solidFill>
                </a:rPr>
                <a:t>Application Platform</a:t>
              </a:r>
            </a:p>
          </p:txBody>
        </p:sp>
        <p:sp>
          <p:nvSpPr>
            <p:cNvPr id="1052" name="Line"/>
            <p:cNvSpPr/>
            <p:nvPr/>
          </p:nvSpPr>
          <p:spPr>
            <a:xfrm>
              <a:off x="3826693" y="304802"/>
              <a:ext cx="1" cy="1873849"/>
            </a:xfrm>
            <a:prstGeom prst="line">
              <a:avLst/>
            </a:prstGeom>
            <a:noFill/>
            <a:ln w="38100" cap="flat">
              <a:solidFill>
                <a:schemeClr val="accent5"/>
              </a:solidFill>
              <a:prstDash val="solid"/>
              <a:miter lim="800000"/>
            </a:ln>
            <a:effectLst/>
          </p:spPr>
          <p:txBody>
            <a:bodyPr wrap="square" lIns="45707" tIns="45707" rIns="45707" bIns="45707" numCol="1" anchor="t">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grpSp>
      <p:grpSp>
        <p:nvGrpSpPr>
          <p:cNvPr id="1056" name="Group"/>
          <p:cNvGrpSpPr/>
          <p:nvPr/>
        </p:nvGrpSpPr>
        <p:grpSpPr>
          <a:xfrm>
            <a:off x="617188" y="3569231"/>
            <a:ext cx="1410514" cy="711017"/>
            <a:chOff x="0" y="0"/>
            <a:chExt cx="3762435" cy="1896582"/>
          </a:xfrm>
        </p:grpSpPr>
        <p:sp>
          <p:nvSpPr>
            <p:cNvPr id="1054" name="Core Infrastructure"/>
            <p:cNvSpPr/>
            <p:nvPr/>
          </p:nvSpPr>
          <p:spPr>
            <a:xfrm>
              <a:off x="0" y="1310043"/>
              <a:ext cx="3753859" cy="581439"/>
            </a:xfrm>
            <a:prstGeom prst="rect">
              <a:avLst/>
            </a:prstGeom>
            <a:solidFill>
              <a:schemeClr val="accent4"/>
            </a:solidFill>
            <a:ln w="25400" cap="flat">
              <a:noFill/>
              <a:miter lim="400000"/>
            </a:ln>
            <a:effectLst/>
            <a:extLst>
              <a:ext uri="{C572A759-6A51-4108-AA02-DFA0A04FC94B}">
                <ma14:wrappingTextBoxFlag xmlns:ma14="http://schemas.microsoft.com/office/mac/drawingml/2011/main" xmlns:p14="http://schemas.microsoft.com/office/powerpoint/2010/main" xmlns:asvg="http://schemas.microsoft.com/office/drawing/2016/SVG/main" xmlns:a16="http://schemas.microsoft.com/office/drawing/2014/main" xmlns="" val="1"/>
              </a:ext>
            </a:extLst>
          </p:spPr>
          <p:txBody>
            <a:bodyPr wrap="square" lIns="50785" tIns="50785" rIns="50785" bIns="50785" numCol="1" anchor="ctr">
              <a:spAutoFit/>
            </a:bodyPr>
            <a:lstStyle>
              <a:lvl1pPr algn="ctr">
                <a:lnSpc>
                  <a:spcPct val="100000"/>
                </a:lnSpc>
                <a:spcBef>
                  <a:spcPts val="0"/>
                </a:spcBef>
                <a:defRPr sz="2000" b="0">
                  <a:latin typeface="Verdana"/>
                  <a:ea typeface="Verdana"/>
                  <a:cs typeface="Verdana"/>
                  <a:sym typeface="Verdana"/>
                </a:defRPr>
              </a:lvl1pPr>
            </a:lstStyle>
            <a:p>
              <a:pPr defTabSz="685604" hangingPunct="0">
                <a:defRPr/>
              </a:pPr>
              <a:r>
                <a:rPr sz="750" kern="0">
                  <a:solidFill>
                    <a:srgbClr val="FFFFFF"/>
                  </a:solidFill>
                </a:rPr>
                <a:t>Core Infrastructure</a:t>
              </a:r>
            </a:p>
          </p:txBody>
        </p:sp>
        <p:sp>
          <p:nvSpPr>
            <p:cNvPr id="1055" name="Line"/>
            <p:cNvSpPr/>
            <p:nvPr/>
          </p:nvSpPr>
          <p:spPr>
            <a:xfrm flipV="1">
              <a:off x="3762434" y="0"/>
              <a:ext cx="1" cy="1896582"/>
            </a:xfrm>
            <a:prstGeom prst="line">
              <a:avLst/>
            </a:prstGeom>
            <a:noFill/>
            <a:ln w="38100" cap="flat">
              <a:solidFill>
                <a:schemeClr val="accent4"/>
              </a:solidFill>
              <a:prstDash val="solid"/>
              <a:miter lim="800000"/>
            </a:ln>
            <a:effectLst/>
          </p:spPr>
          <p:txBody>
            <a:bodyPr wrap="square" lIns="45707" tIns="45707" rIns="45707" bIns="45707" numCol="1" anchor="t">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grpSp>
      <p:grpSp>
        <p:nvGrpSpPr>
          <p:cNvPr id="1059" name="Group"/>
          <p:cNvGrpSpPr/>
          <p:nvPr/>
        </p:nvGrpSpPr>
        <p:grpSpPr>
          <a:xfrm>
            <a:off x="622101" y="2123036"/>
            <a:ext cx="823496" cy="377178"/>
            <a:chOff x="0" y="3862"/>
            <a:chExt cx="2196609" cy="1006092"/>
          </a:xfrm>
        </p:grpSpPr>
        <p:sp>
          <p:nvSpPr>
            <p:cNvPr id="1057" name="Security"/>
            <p:cNvSpPr/>
            <p:nvPr/>
          </p:nvSpPr>
          <p:spPr>
            <a:xfrm>
              <a:off x="0" y="14078"/>
              <a:ext cx="2196609" cy="581439"/>
            </a:xfrm>
            <a:prstGeom prst="rect">
              <a:avLst/>
            </a:prstGeom>
            <a:solidFill>
              <a:schemeClr val="accent1"/>
            </a:solidFill>
            <a:ln w="25400" cap="flat">
              <a:noFill/>
              <a:miter lim="400000"/>
            </a:ln>
            <a:effectLst/>
            <a:extLst>
              <a:ext uri="{C572A759-6A51-4108-AA02-DFA0A04FC94B}">
                <ma14:wrappingTextBoxFlag xmlns:ma14="http://schemas.microsoft.com/office/mac/drawingml/2011/main" xmlns:p14="http://schemas.microsoft.com/office/powerpoint/2010/main" xmlns:asvg="http://schemas.microsoft.com/office/drawing/2016/SVG/main" xmlns:a16="http://schemas.microsoft.com/office/drawing/2014/main" xmlns="" val="1"/>
              </a:ext>
            </a:extLst>
          </p:spPr>
          <p:txBody>
            <a:bodyPr wrap="square" lIns="50785" tIns="50785" rIns="50785" bIns="50785" numCol="1" anchor="ctr">
              <a:spAutoFit/>
            </a:bodyPr>
            <a:lstStyle>
              <a:lvl1pPr algn="ctr">
                <a:lnSpc>
                  <a:spcPct val="100000"/>
                </a:lnSpc>
                <a:spcBef>
                  <a:spcPts val="0"/>
                </a:spcBef>
                <a:defRPr sz="2000" b="0">
                  <a:latin typeface="Verdana"/>
                  <a:ea typeface="Verdana"/>
                  <a:cs typeface="Verdana"/>
                  <a:sym typeface="Verdana"/>
                </a:defRPr>
              </a:lvl1pPr>
            </a:lstStyle>
            <a:p>
              <a:pPr defTabSz="685604" hangingPunct="0">
                <a:defRPr/>
              </a:pPr>
              <a:r>
                <a:rPr sz="750" kern="0">
                  <a:solidFill>
                    <a:srgbClr val="FFFFFF"/>
                  </a:solidFill>
                </a:rPr>
                <a:t>Security</a:t>
              </a:r>
            </a:p>
          </p:txBody>
        </p:sp>
        <p:sp>
          <p:nvSpPr>
            <p:cNvPr id="1058" name="Line"/>
            <p:cNvSpPr/>
            <p:nvPr/>
          </p:nvSpPr>
          <p:spPr>
            <a:xfrm flipH="1">
              <a:off x="2183496" y="3862"/>
              <a:ext cx="1" cy="1006092"/>
            </a:xfrm>
            <a:prstGeom prst="line">
              <a:avLst/>
            </a:prstGeom>
            <a:noFill/>
            <a:ln w="38100" cap="flat">
              <a:solidFill>
                <a:schemeClr val="accent1"/>
              </a:solidFill>
              <a:prstDash val="solid"/>
              <a:miter lim="800000"/>
            </a:ln>
            <a:effectLst/>
          </p:spPr>
          <p:txBody>
            <a:bodyPr wrap="square" lIns="45707" tIns="45707" rIns="45707" bIns="45707" numCol="1" anchor="t">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grpSp>
      <p:grpSp>
        <p:nvGrpSpPr>
          <p:cNvPr id="1171" name="Group"/>
          <p:cNvGrpSpPr/>
          <p:nvPr/>
        </p:nvGrpSpPr>
        <p:grpSpPr>
          <a:xfrm>
            <a:off x="1022491" y="2460261"/>
            <a:ext cx="1295333" cy="1327733"/>
            <a:chOff x="0" y="0"/>
            <a:chExt cx="3455199" cy="3541624"/>
          </a:xfrm>
        </p:grpSpPr>
        <p:grpSp>
          <p:nvGrpSpPr>
            <p:cNvPr id="1070" name="Group"/>
            <p:cNvGrpSpPr/>
            <p:nvPr/>
          </p:nvGrpSpPr>
          <p:grpSpPr>
            <a:xfrm>
              <a:off x="0" y="0"/>
              <a:ext cx="3455200" cy="3541625"/>
              <a:chOff x="0" y="0"/>
              <a:chExt cx="3455199" cy="3541624"/>
            </a:xfrm>
          </p:grpSpPr>
          <p:sp>
            <p:nvSpPr>
              <p:cNvPr id="1060" name="Rectangle"/>
              <p:cNvSpPr/>
              <p:nvPr/>
            </p:nvSpPr>
            <p:spPr>
              <a:xfrm>
                <a:off x="0" y="0"/>
                <a:ext cx="3455200" cy="3541625"/>
              </a:xfrm>
              <a:prstGeom prst="rect">
                <a:avLst/>
              </a:prstGeom>
              <a:noFill/>
              <a:ln w="38100" cap="flat">
                <a:solidFill>
                  <a:srgbClr val="DDDDDD"/>
                </a:solidFill>
                <a:prstDash val="solid"/>
                <a:miter lim="8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grpSp>
            <p:nvGrpSpPr>
              <p:cNvPr id="1069" name="Group"/>
              <p:cNvGrpSpPr/>
              <p:nvPr/>
            </p:nvGrpSpPr>
            <p:grpSpPr>
              <a:xfrm>
                <a:off x="418528" y="1935691"/>
                <a:ext cx="2611029" cy="1214968"/>
                <a:chOff x="0" y="0"/>
                <a:chExt cx="2611028" cy="1214966"/>
              </a:xfrm>
            </p:grpSpPr>
            <p:grpSp>
              <p:nvGrpSpPr>
                <p:cNvPr id="1065" name="Group"/>
                <p:cNvGrpSpPr/>
                <p:nvPr/>
              </p:nvGrpSpPr>
              <p:grpSpPr>
                <a:xfrm>
                  <a:off x="8895" y="0"/>
                  <a:ext cx="2600352" cy="1214967"/>
                  <a:chOff x="0" y="0"/>
                  <a:chExt cx="2600351" cy="1214966"/>
                </a:xfrm>
              </p:grpSpPr>
              <p:sp>
                <p:nvSpPr>
                  <p:cNvPr id="1061" name="Rectangle"/>
                  <p:cNvSpPr/>
                  <p:nvPr/>
                </p:nvSpPr>
                <p:spPr>
                  <a:xfrm>
                    <a:off x="0" y="0"/>
                    <a:ext cx="2600352" cy="1210821"/>
                  </a:xfrm>
                  <a:prstGeom prst="rect">
                    <a:avLst/>
                  </a:prstGeom>
                  <a:noFill/>
                  <a:ln w="38100" cap="flat">
                    <a:solidFill>
                      <a:schemeClr val="accent4">
                        <a:satOff val="-25198"/>
                        <a:lumOff val="-12039"/>
                      </a:schemeClr>
                    </a:solidFill>
                    <a:prstDash val="solid"/>
                    <a:miter lim="8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62" name="Line"/>
                  <p:cNvSpPr/>
                  <p:nvPr/>
                </p:nvSpPr>
                <p:spPr>
                  <a:xfrm flipV="1">
                    <a:off x="1934612" y="20733"/>
                    <a:ext cx="1" cy="1194234"/>
                  </a:xfrm>
                  <a:prstGeom prst="line">
                    <a:avLst/>
                  </a:prstGeom>
                  <a:noFill/>
                  <a:ln w="38100" cap="flat">
                    <a:solidFill>
                      <a:schemeClr val="accent4">
                        <a:satOff val="-25198"/>
                        <a:lumOff val="-12039"/>
                      </a:schemeClr>
                    </a:solidFill>
                    <a:prstDash val="solid"/>
                    <a:miter lim="800000"/>
                  </a:ln>
                  <a:effectLst/>
                </p:spPr>
                <p:txBody>
                  <a:bodyPr wrap="square" lIns="45707" tIns="45707" rIns="45707" bIns="45707" numCol="1" anchor="t">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63" name="Line"/>
                  <p:cNvSpPr/>
                  <p:nvPr/>
                </p:nvSpPr>
                <p:spPr>
                  <a:xfrm flipV="1">
                    <a:off x="1300175" y="20733"/>
                    <a:ext cx="1" cy="1194234"/>
                  </a:xfrm>
                  <a:prstGeom prst="line">
                    <a:avLst/>
                  </a:prstGeom>
                  <a:noFill/>
                  <a:ln w="38100" cap="flat">
                    <a:solidFill>
                      <a:schemeClr val="accent4">
                        <a:satOff val="-25198"/>
                        <a:lumOff val="-12039"/>
                      </a:schemeClr>
                    </a:solidFill>
                    <a:prstDash val="solid"/>
                    <a:miter lim="800000"/>
                  </a:ln>
                  <a:effectLst/>
                </p:spPr>
                <p:txBody>
                  <a:bodyPr wrap="square" lIns="45707" tIns="45707" rIns="45707" bIns="45707" numCol="1" anchor="t">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64" name="Line"/>
                  <p:cNvSpPr/>
                  <p:nvPr/>
                </p:nvSpPr>
                <p:spPr>
                  <a:xfrm flipV="1">
                    <a:off x="665739" y="20733"/>
                    <a:ext cx="1" cy="1194234"/>
                  </a:xfrm>
                  <a:prstGeom prst="line">
                    <a:avLst/>
                  </a:prstGeom>
                  <a:noFill/>
                  <a:ln w="38100" cap="flat">
                    <a:solidFill>
                      <a:schemeClr val="accent4">
                        <a:satOff val="-25198"/>
                        <a:lumOff val="-12039"/>
                      </a:schemeClr>
                    </a:solidFill>
                    <a:prstDash val="solid"/>
                    <a:miter lim="800000"/>
                  </a:ln>
                  <a:effectLst/>
                </p:spPr>
                <p:txBody>
                  <a:bodyPr wrap="square" lIns="45707" tIns="45707" rIns="45707" bIns="45707" numCol="1" anchor="t">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grpSp>
            <p:sp>
              <p:nvSpPr>
                <p:cNvPr id="1066" name="Line"/>
                <p:cNvSpPr/>
                <p:nvPr/>
              </p:nvSpPr>
              <p:spPr>
                <a:xfrm>
                  <a:off x="7114" y="927100"/>
                  <a:ext cx="2603915" cy="0"/>
                </a:xfrm>
                <a:prstGeom prst="line">
                  <a:avLst/>
                </a:prstGeom>
                <a:noFill/>
                <a:ln w="38100" cap="flat">
                  <a:solidFill>
                    <a:schemeClr val="accent4">
                      <a:satOff val="-25198"/>
                      <a:lumOff val="-12039"/>
                    </a:schemeClr>
                  </a:solidFill>
                  <a:prstDash val="solid"/>
                  <a:miter lim="800000"/>
                </a:ln>
                <a:effectLst/>
              </p:spPr>
              <p:txBody>
                <a:bodyPr wrap="square" lIns="45707" tIns="45707" rIns="45707" bIns="45707" numCol="1" anchor="t">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67" name="Line"/>
                <p:cNvSpPr/>
                <p:nvPr/>
              </p:nvSpPr>
              <p:spPr>
                <a:xfrm>
                  <a:off x="0" y="620183"/>
                  <a:ext cx="2600352" cy="1"/>
                </a:xfrm>
                <a:prstGeom prst="line">
                  <a:avLst/>
                </a:prstGeom>
                <a:noFill/>
                <a:ln w="38100" cap="flat">
                  <a:solidFill>
                    <a:schemeClr val="accent4">
                      <a:satOff val="-25198"/>
                      <a:lumOff val="-12039"/>
                    </a:schemeClr>
                  </a:solidFill>
                  <a:prstDash val="solid"/>
                  <a:miter lim="800000"/>
                </a:ln>
                <a:effectLst/>
              </p:spPr>
              <p:txBody>
                <a:bodyPr wrap="square" lIns="45707" tIns="45707" rIns="45707" bIns="45707" numCol="1" anchor="t">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68" name="Line"/>
                <p:cNvSpPr/>
                <p:nvPr/>
              </p:nvSpPr>
              <p:spPr>
                <a:xfrm>
                  <a:off x="25400" y="313266"/>
                  <a:ext cx="2567343" cy="1"/>
                </a:xfrm>
                <a:prstGeom prst="line">
                  <a:avLst/>
                </a:prstGeom>
                <a:noFill/>
                <a:ln w="38100" cap="flat">
                  <a:solidFill>
                    <a:schemeClr val="accent4">
                      <a:satOff val="-25198"/>
                      <a:lumOff val="-12039"/>
                    </a:schemeClr>
                  </a:solidFill>
                  <a:prstDash val="solid"/>
                  <a:miter lim="800000"/>
                </a:ln>
                <a:effectLst/>
              </p:spPr>
              <p:txBody>
                <a:bodyPr wrap="square" lIns="45707" tIns="45707" rIns="45707" bIns="45707" numCol="1" anchor="t">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grpSp>
        </p:grpSp>
        <p:grpSp>
          <p:nvGrpSpPr>
            <p:cNvPr id="1169" name="Group"/>
            <p:cNvGrpSpPr/>
            <p:nvPr/>
          </p:nvGrpSpPr>
          <p:grpSpPr>
            <a:xfrm>
              <a:off x="404476" y="398991"/>
              <a:ext cx="2641808" cy="1305795"/>
              <a:chOff x="0" y="0"/>
              <a:chExt cx="2641807" cy="1305793"/>
            </a:xfrm>
          </p:grpSpPr>
          <p:sp>
            <p:nvSpPr>
              <p:cNvPr id="1071" name="Square"/>
              <p:cNvSpPr/>
              <p:nvPr/>
            </p:nvSpPr>
            <p:spPr>
              <a:xfrm>
                <a:off x="0" y="0"/>
                <a:ext cx="152400" cy="152400"/>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72" name="Square"/>
              <p:cNvSpPr/>
              <p:nvPr/>
            </p:nvSpPr>
            <p:spPr>
              <a:xfrm>
                <a:off x="203200" y="0"/>
                <a:ext cx="152401" cy="152400"/>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73" name="Square"/>
              <p:cNvSpPr/>
              <p:nvPr/>
            </p:nvSpPr>
            <p:spPr>
              <a:xfrm>
                <a:off x="389466" y="0"/>
                <a:ext cx="152401" cy="152400"/>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74" name="Square"/>
              <p:cNvSpPr/>
              <p:nvPr/>
            </p:nvSpPr>
            <p:spPr>
              <a:xfrm>
                <a:off x="588433" y="0"/>
                <a:ext cx="152401" cy="152400"/>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75" name="Square"/>
              <p:cNvSpPr/>
              <p:nvPr/>
            </p:nvSpPr>
            <p:spPr>
              <a:xfrm>
                <a:off x="766233" y="0"/>
                <a:ext cx="152401" cy="152400"/>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76" name="Square"/>
              <p:cNvSpPr/>
              <p:nvPr/>
            </p:nvSpPr>
            <p:spPr>
              <a:xfrm>
                <a:off x="960967" y="0"/>
                <a:ext cx="152401" cy="152400"/>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77" name="Square"/>
              <p:cNvSpPr/>
              <p:nvPr/>
            </p:nvSpPr>
            <p:spPr>
              <a:xfrm>
                <a:off x="1151466" y="0"/>
                <a:ext cx="152401" cy="152400"/>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78" name="Square"/>
              <p:cNvSpPr/>
              <p:nvPr/>
            </p:nvSpPr>
            <p:spPr>
              <a:xfrm>
                <a:off x="1337733" y="0"/>
                <a:ext cx="152401" cy="152400"/>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79" name="Square"/>
              <p:cNvSpPr/>
              <p:nvPr/>
            </p:nvSpPr>
            <p:spPr>
              <a:xfrm>
                <a:off x="1524000" y="0"/>
                <a:ext cx="152401" cy="152400"/>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80" name="Square"/>
              <p:cNvSpPr/>
              <p:nvPr/>
            </p:nvSpPr>
            <p:spPr>
              <a:xfrm>
                <a:off x="1714500" y="0"/>
                <a:ext cx="152401" cy="152400"/>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81" name="Square"/>
              <p:cNvSpPr/>
              <p:nvPr/>
            </p:nvSpPr>
            <p:spPr>
              <a:xfrm>
                <a:off x="1909233" y="0"/>
                <a:ext cx="152401" cy="152400"/>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82" name="Square"/>
              <p:cNvSpPr/>
              <p:nvPr/>
            </p:nvSpPr>
            <p:spPr>
              <a:xfrm>
                <a:off x="2099733" y="0"/>
                <a:ext cx="152401" cy="152400"/>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83" name="Square"/>
              <p:cNvSpPr/>
              <p:nvPr/>
            </p:nvSpPr>
            <p:spPr>
              <a:xfrm>
                <a:off x="2294467" y="0"/>
                <a:ext cx="152401" cy="152400"/>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84" name="Square"/>
              <p:cNvSpPr/>
              <p:nvPr/>
            </p:nvSpPr>
            <p:spPr>
              <a:xfrm>
                <a:off x="2484967" y="0"/>
                <a:ext cx="152401" cy="152400"/>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85" name="Square"/>
              <p:cNvSpPr/>
              <p:nvPr/>
            </p:nvSpPr>
            <p:spPr>
              <a:xfrm>
                <a:off x="4440" y="194733"/>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86" name="Square"/>
              <p:cNvSpPr/>
              <p:nvPr/>
            </p:nvSpPr>
            <p:spPr>
              <a:xfrm>
                <a:off x="207640" y="194733"/>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87" name="Square"/>
              <p:cNvSpPr/>
              <p:nvPr/>
            </p:nvSpPr>
            <p:spPr>
              <a:xfrm>
                <a:off x="393906" y="194733"/>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88" name="Square"/>
              <p:cNvSpPr/>
              <p:nvPr/>
            </p:nvSpPr>
            <p:spPr>
              <a:xfrm>
                <a:off x="592873" y="194733"/>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89" name="Square"/>
              <p:cNvSpPr/>
              <p:nvPr/>
            </p:nvSpPr>
            <p:spPr>
              <a:xfrm>
                <a:off x="770673" y="194733"/>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90" name="Square"/>
              <p:cNvSpPr/>
              <p:nvPr/>
            </p:nvSpPr>
            <p:spPr>
              <a:xfrm>
                <a:off x="965407" y="194733"/>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91" name="Square"/>
              <p:cNvSpPr/>
              <p:nvPr/>
            </p:nvSpPr>
            <p:spPr>
              <a:xfrm>
                <a:off x="1155906" y="194733"/>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92" name="Square"/>
              <p:cNvSpPr/>
              <p:nvPr/>
            </p:nvSpPr>
            <p:spPr>
              <a:xfrm>
                <a:off x="1342173" y="194733"/>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93" name="Square"/>
              <p:cNvSpPr/>
              <p:nvPr/>
            </p:nvSpPr>
            <p:spPr>
              <a:xfrm>
                <a:off x="1528440" y="194733"/>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94" name="Square"/>
              <p:cNvSpPr/>
              <p:nvPr/>
            </p:nvSpPr>
            <p:spPr>
              <a:xfrm>
                <a:off x="1718940" y="194733"/>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95" name="Square"/>
              <p:cNvSpPr/>
              <p:nvPr/>
            </p:nvSpPr>
            <p:spPr>
              <a:xfrm>
                <a:off x="1913673" y="194733"/>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96" name="Square"/>
              <p:cNvSpPr/>
              <p:nvPr/>
            </p:nvSpPr>
            <p:spPr>
              <a:xfrm>
                <a:off x="2104173" y="194733"/>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97" name="Square"/>
              <p:cNvSpPr/>
              <p:nvPr/>
            </p:nvSpPr>
            <p:spPr>
              <a:xfrm>
                <a:off x="2298907" y="194733"/>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98" name="Square"/>
              <p:cNvSpPr/>
              <p:nvPr/>
            </p:nvSpPr>
            <p:spPr>
              <a:xfrm>
                <a:off x="2489407" y="194733"/>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099" name="Square"/>
              <p:cNvSpPr/>
              <p:nvPr/>
            </p:nvSpPr>
            <p:spPr>
              <a:xfrm>
                <a:off x="4440" y="389466"/>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00" name="Square"/>
              <p:cNvSpPr/>
              <p:nvPr/>
            </p:nvSpPr>
            <p:spPr>
              <a:xfrm>
                <a:off x="207640" y="389466"/>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01" name="Square"/>
              <p:cNvSpPr/>
              <p:nvPr/>
            </p:nvSpPr>
            <p:spPr>
              <a:xfrm>
                <a:off x="393906" y="389466"/>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02" name="Square"/>
              <p:cNvSpPr/>
              <p:nvPr/>
            </p:nvSpPr>
            <p:spPr>
              <a:xfrm>
                <a:off x="592873" y="389466"/>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03" name="Square"/>
              <p:cNvSpPr/>
              <p:nvPr/>
            </p:nvSpPr>
            <p:spPr>
              <a:xfrm>
                <a:off x="770673" y="389466"/>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04" name="Square"/>
              <p:cNvSpPr/>
              <p:nvPr/>
            </p:nvSpPr>
            <p:spPr>
              <a:xfrm>
                <a:off x="965407" y="389466"/>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05" name="Square"/>
              <p:cNvSpPr/>
              <p:nvPr/>
            </p:nvSpPr>
            <p:spPr>
              <a:xfrm>
                <a:off x="1155906" y="389466"/>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06" name="Square"/>
              <p:cNvSpPr/>
              <p:nvPr/>
            </p:nvSpPr>
            <p:spPr>
              <a:xfrm>
                <a:off x="1342173" y="389466"/>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07" name="Square"/>
              <p:cNvSpPr/>
              <p:nvPr/>
            </p:nvSpPr>
            <p:spPr>
              <a:xfrm>
                <a:off x="1528440" y="389466"/>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08" name="Square"/>
              <p:cNvSpPr/>
              <p:nvPr/>
            </p:nvSpPr>
            <p:spPr>
              <a:xfrm>
                <a:off x="1718940" y="389466"/>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09" name="Square"/>
              <p:cNvSpPr/>
              <p:nvPr/>
            </p:nvSpPr>
            <p:spPr>
              <a:xfrm>
                <a:off x="1913673" y="389466"/>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10" name="Square"/>
              <p:cNvSpPr/>
              <p:nvPr/>
            </p:nvSpPr>
            <p:spPr>
              <a:xfrm>
                <a:off x="2104173" y="389466"/>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11" name="Square"/>
              <p:cNvSpPr/>
              <p:nvPr/>
            </p:nvSpPr>
            <p:spPr>
              <a:xfrm>
                <a:off x="2298907" y="389466"/>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12" name="Square"/>
              <p:cNvSpPr/>
              <p:nvPr/>
            </p:nvSpPr>
            <p:spPr>
              <a:xfrm>
                <a:off x="2489407" y="389466"/>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13" name="Square"/>
              <p:cNvSpPr/>
              <p:nvPr/>
            </p:nvSpPr>
            <p:spPr>
              <a:xfrm>
                <a:off x="4440" y="574964"/>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14" name="Square"/>
              <p:cNvSpPr/>
              <p:nvPr/>
            </p:nvSpPr>
            <p:spPr>
              <a:xfrm>
                <a:off x="207640" y="574964"/>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15" name="Square"/>
              <p:cNvSpPr/>
              <p:nvPr/>
            </p:nvSpPr>
            <p:spPr>
              <a:xfrm>
                <a:off x="393906" y="574964"/>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16" name="Square"/>
              <p:cNvSpPr/>
              <p:nvPr/>
            </p:nvSpPr>
            <p:spPr>
              <a:xfrm>
                <a:off x="592873" y="574964"/>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17" name="Square"/>
              <p:cNvSpPr/>
              <p:nvPr/>
            </p:nvSpPr>
            <p:spPr>
              <a:xfrm>
                <a:off x="770673" y="574964"/>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18" name="Square"/>
              <p:cNvSpPr/>
              <p:nvPr/>
            </p:nvSpPr>
            <p:spPr>
              <a:xfrm>
                <a:off x="965407" y="574964"/>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19" name="Square"/>
              <p:cNvSpPr/>
              <p:nvPr/>
            </p:nvSpPr>
            <p:spPr>
              <a:xfrm>
                <a:off x="1155906" y="574964"/>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20" name="Square"/>
              <p:cNvSpPr/>
              <p:nvPr/>
            </p:nvSpPr>
            <p:spPr>
              <a:xfrm>
                <a:off x="1342173" y="574964"/>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21" name="Square"/>
              <p:cNvSpPr/>
              <p:nvPr/>
            </p:nvSpPr>
            <p:spPr>
              <a:xfrm>
                <a:off x="1528440" y="574964"/>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22" name="Square"/>
              <p:cNvSpPr/>
              <p:nvPr/>
            </p:nvSpPr>
            <p:spPr>
              <a:xfrm>
                <a:off x="1718940" y="574964"/>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23" name="Square"/>
              <p:cNvSpPr/>
              <p:nvPr/>
            </p:nvSpPr>
            <p:spPr>
              <a:xfrm>
                <a:off x="1913673" y="574964"/>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24" name="Square"/>
              <p:cNvSpPr/>
              <p:nvPr/>
            </p:nvSpPr>
            <p:spPr>
              <a:xfrm>
                <a:off x="2104173" y="574964"/>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25" name="Square"/>
              <p:cNvSpPr/>
              <p:nvPr/>
            </p:nvSpPr>
            <p:spPr>
              <a:xfrm>
                <a:off x="2298907" y="574964"/>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26" name="Square"/>
              <p:cNvSpPr/>
              <p:nvPr/>
            </p:nvSpPr>
            <p:spPr>
              <a:xfrm>
                <a:off x="2489407" y="574964"/>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27" name="Square"/>
              <p:cNvSpPr/>
              <p:nvPr/>
            </p:nvSpPr>
            <p:spPr>
              <a:xfrm>
                <a:off x="4440" y="760462"/>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28" name="Square"/>
              <p:cNvSpPr/>
              <p:nvPr/>
            </p:nvSpPr>
            <p:spPr>
              <a:xfrm>
                <a:off x="207640" y="760462"/>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29" name="Square"/>
              <p:cNvSpPr/>
              <p:nvPr/>
            </p:nvSpPr>
            <p:spPr>
              <a:xfrm>
                <a:off x="393906" y="760462"/>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30" name="Square"/>
              <p:cNvSpPr/>
              <p:nvPr/>
            </p:nvSpPr>
            <p:spPr>
              <a:xfrm>
                <a:off x="592873" y="760462"/>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31" name="Square"/>
              <p:cNvSpPr/>
              <p:nvPr/>
            </p:nvSpPr>
            <p:spPr>
              <a:xfrm>
                <a:off x="770673" y="760462"/>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32" name="Square"/>
              <p:cNvSpPr/>
              <p:nvPr/>
            </p:nvSpPr>
            <p:spPr>
              <a:xfrm>
                <a:off x="965407" y="760462"/>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33" name="Square"/>
              <p:cNvSpPr/>
              <p:nvPr/>
            </p:nvSpPr>
            <p:spPr>
              <a:xfrm>
                <a:off x="1155906" y="760462"/>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34" name="Square"/>
              <p:cNvSpPr/>
              <p:nvPr/>
            </p:nvSpPr>
            <p:spPr>
              <a:xfrm>
                <a:off x="1342173" y="760462"/>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35" name="Square"/>
              <p:cNvSpPr/>
              <p:nvPr/>
            </p:nvSpPr>
            <p:spPr>
              <a:xfrm>
                <a:off x="1528440" y="760462"/>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36" name="Square"/>
              <p:cNvSpPr/>
              <p:nvPr/>
            </p:nvSpPr>
            <p:spPr>
              <a:xfrm>
                <a:off x="1718940" y="760462"/>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37" name="Square"/>
              <p:cNvSpPr/>
              <p:nvPr/>
            </p:nvSpPr>
            <p:spPr>
              <a:xfrm>
                <a:off x="1913673" y="760462"/>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38" name="Square"/>
              <p:cNvSpPr/>
              <p:nvPr/>
            </p:nvSpPr>
            <p:spPr>
              <a:xfrm>
                <a:off x="2104173" y="760462"/>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39" name="Square"/>
              <p:cNvSpPr/>
              <p:nvPr/>
            </p:nvSpPr>
            <p:spPr>
              <a:xfrm>
                <a:off x="2298907" y="760462"/>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40" name="Square"/>
              <p:cNvSpPr/>
              <p:nvPr/>
            </p:nvSpPr>
            <p:spPr>
              <a:xfrm>
                <a:off x="2489407" y="760462"/>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41" name="Square"/>
              <p:cNvSpPr/>
              <p:nvPr/>
            </p:nvSpPr>
            <p:spPr>
              <a:xfrm>
                <a:off x="4440" y="955195"/>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42" name="Square"/>
              <p:cNvSpPr/>
              <p:nvPr/>
            </p:nvSpPr>
            <p:spPr>
              <a:xfrm>
                <a:off x="207640" y="955195"/>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43" name="Square"/>
              <p:cNvSpPr/>
              <p:nvPr/>
            </p:nvSpPr>
            <p:spPr>
              <a:xfrm>
                <a:off x="393906" y="955195"/>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44" name="Square"/>
              <p:cNvSpPr/>
              <p:nvPr/>
            </p:nvSpPr>
            <p:spPr>
              <a:xfrm>
                <a:off x="592873" y="955195"/>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45" name="Square"/>
              <p:cNvSpPr/>
              <p:nvPr/>
            </p:nvSpPr>
            <p:spPr>
              <a:xfrm>
                <a:off x="770673" y="955195"/>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46" name="Square"/>
              <p:cNvSpPr/>
              <p:nvPr/>
            </p:nvSpPr>
            <p:spPr>
              <a:xfrm>
                <a:off x="965407" y="955195"/>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47" name="Square"/>
              <p:cNvSpPr/>
              <p:nvPr/>
            </p:nvSpPr>
            <p:spPr>
              <a:xfrm>
                <a:off x="1155906" y="955195"/>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48" name="Square"/>
              <p:cNvSpPr/>
              <p:nvPr/>
            </p:nvSpPr>
            <p:spPr>
              <a:xfrm>
                <a:off x="1342173" y="955195"/>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49" name="Square"/>
              <p:cNvSpPr/>
              <p:nvPr/>
            </p:nvSpPr>
            <p:spPr>
              <a:xfrm>
                <a:off x="1528440" y="955195"/>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50" name="Square"/>
              <p:cNvSpPr/>
              <p:nvPr/>
            </p:nvSpPr>
            <p:spPr>
              <a:xfrm>
                <a:off x="1718940" y="955195"/>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51" name="Square"/>
              <p:cNvSpPr/>
              <p:nvPr/>
            </p:nvSpPr>
            <p:spPr>
              <a:xfrm>
                <a:off x="1913673" y="955195"/>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52" name="Square"/>
              <p:cNvSpPr/>
              <p:nvPr/>
            </p:nvSpPr>
            <p:spPr>
              <a:xfrm>
                <a:off x="2104173" y="955195"/>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53" name="Square"/>
              <p:cNvSpPr/>
              <p:nvPr/>
            </p:nvSpPr>
            <p:spPr>
              <a:xfrm>
                <a:off x="2298907" y="955195"/>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54" name="Square"/>
              <p:cNvSpPr/>
              <p:nvPr/>
            </p:nvSpPr>
            <p:spPr>
              <a:xfrm>
                <a:off x="2489407" y="955195"/>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55" name="Square"/>
              <p:cNvSpPr/>
              <p:nvPr/>
            </p:nvSpPr>
            <p:spPr>
              <a:xfrm>
                <a:off x="4440" y="1153393"/>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56" name="Square"/>
              <p:cNvSpPr/>
              <p:nvPr/>
            </p:nvSpPr>
            <p:spPr>
              <a:xfrm>
                <a:off x="207640" y="1153393"/>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57" name="Square"/>
              <p:cNvSpPr/>
              <p:nvPr/>
            </p:nvSpPr>
            <p:spPr>
              <a:xfrm>
                <a:off x="393906" y="1153393"/>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58" name="Square"/>
              <p:cNvSpPr/>
              <p:nvPr/>
            </p:nvSpPr>
            <p:spPr>
              <a:xfrm>
                <a:off x="592873" y="1153393"/>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59" name="Square"/>
              <p:cNvSpPr/>
              <p:nvPr/>
            </p:nvSpPr>
            <p:spPr>
              <a:xfrm>
                <a:off x="770673" y="1153393"/>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60" name="Square"/>
              <p:cNvSpPr/>
              <p:nvPr/>
            </p:nvSpPr>
            <p:spPr>
              <a:xfrm>
                <a:off x="965407" y="1153393"/>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61" name="Square"/>
              <p:cNvSpPr/>
              <p:nvPr/>
            </p:nvSpPr>
            <p:spPr>
              <a:xfrm>
                <a:off x="1155906" y="1153393"/>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62" name="Square"/>
              <p:cNvSpPr/>
              <p:nvPr/>
            </p:nvSpPr>
            <p:spPr>
              <a:xfrm>
                <a:off x="1342173" y="1153393"/>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63" name="Square"/>
              <p:cNvSpPr/>
              <p:nvPr/>
            </p:nvSpPr>
            <p:spPr>
              <a:xfrm>
                <a:off x="1528440" y="1153393"/>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64" name="Square"/>
              <p:cNvSpPr/>
              <p:nvPr/>
            </p:nvSpPr>
            <p:spPr>
              <a:xfrm>
                <a:off x="1718940" y="1153393"/>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65" name="Square"/>
              <p:cNvSpPr/>
              <p:nvPr/>
            </p:nvSpPr>
            <p:spPr>
              <a:xfrm>
                <a:off x="1913673" y="1153393"/>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66" name="Square"/>
              <p:cNvSpPr/>
              <p:nvPr/>
            </p:nvSpPr>
            <p:spPr>
              <a:xfrm>
                <a:off x="2104173" y="1153393"/>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67" name="Square"/>
              <p:cNvSpPr/>
              <p:nvPr/>
            </p:nvSpPr>
            <p:spPr>
              <a:xfrm>
                <a:off x="2298907" y="1153393"/>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sp>
            <p:nvSpPr>
              <p:cNvPr id="1168" name="Square"/>
              <p:cNvSpPr/>
              <p:nvPr/>
            </p:nvSpPr>
            <p:spPr>
              <a:xfrm>
                <a:off x="2489407" y="1153393"/>
                <a:ext cx="152401" cy="152401"/>
              </a:xfrm>
              <a:prstGeom prst="rect">
                <a:avLst/>
              </a:prstGeom>
              <a:solidFill>
                <a:schemeClr val="accent5">
                  <a:lumOff val="-8745"/>
                </a:schemeClr>
              </a:solidFill>
              <a:ln w="12700" cap="flat">
                <a:noFill/>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grpSp>
        <p:sp>
          <p:nvSpPr>
            <p:cNvPr id="1170" name="Rectangle"/>
            <p:cNvSpPr/>
            <p:nvPr/>
          </p:nvSpPr>
          <p:spPr>
            <a:xfrm>
              <a:off x="228600" y="195460"/>
              <a:ext cx="2990259" cy="3163678"/>
            </a:xfrm>
            <a:prstGeom prst="rect">
              <a:avLst/>
            </a:prstGeom>
            <a:noFill/>
            <a:ln w="88900" cap="flat">
              <a:solidFill>
                <a:schemeClr val="accent1"/>
              </a:solidFill>
              <a:prstDash val="sysDot"/>
              <a:miter lim="400000"/>
            </a:ln>
            <a:effectLst/>
          </p:spPr>
          <p:txBody>
            <a:bodyPr wrap="square" lIns="45707" tIns="45707" rIns="45707" bIns="45707" numCol="1" anchor="ctr">
              <a:noAutofit/>
            </a:bodyPr>
            <a:lstStyle/>
            <a:p>
              <a:pPr defTabSz="685604" hangingPunct="0">
                <a:defRPr sz="3400" b="0">
                  <a:solidFill>
                    <a:srgbClr val="000000"/>
                  </a:solidFill>
                  <a:latin typeface="Verdana"/>
                  <a:ea typeface="Verdana"/>
                  <a:cs typeface="Verdana"/>
                  <a:sym typeface="Verdana"/>
                </a:defRPr>
              </a:pPr>
              <a:endParaRPr sz="1275" kern="0">
                <a:solidFill>
                  <a:srgbClr val="000000"/>
                </a:solidFill>
                <a:latin typeface="Verdana"/>
                <a:ea typeface="Verdana"/>
                <a:cs typeface="Verdana"/>
                <a:sym typeface="Verdana"/>
              </a:endParaRPr>
            </a:p>
          </p:txBody>
        </p:sp>
      </p:grpSp>
      <p:sp>
        <p:nvSpPr>
          <p:cNvPr id="1172" name="Arrow"/>
          <p:cNvSpPr/>
          <p:nvPr/>
        </p:nvSpPr>
        <p:spPr>
          <a:xfrm>
            <a:off x="2643683" y="2900831"/>
            <a:ext cx="429767" cy="446592"/>
          </a:xfrm>
          <a:prstGeom prst="rightArrow">
            <a:avLst>
              <a:gd name="adj1" fmla="val 68929"/>
              <a:gd name="adj2" fmla="val 50000"/>
            </a:avLst>
          </a:prstGeom>
          <a:gradFill>
            <a:gsLst>
              <a:gs pos="0">
                <a:srgbClr val="FFFFFF"/>
              </a:gs>
              <a:gs pos="22000">
                <a:srgbClr val="E7E6E6"/>
              </a:gs>
              <a:gs pos="78000">
                <a:srgbClr val="AFABAB"/>
              </a:gs>
              <a:gs pos="100000">
                <a:srgbClr val="AFABAB"/>
              </a:gs>
            </a:gsLst>
          </a:gradFill>
          <a:ln w="12700">
            <a:miter lim="400000"/>
          </a:ln>
        </p:spPr>
        <p:txBody>
          <a:bodyPr lIns="45707" tIns="45707" rIns="45707" bIns="45707" anchor="ctr"/>
          <a:lstStyle/>
          <a:p>
            <a:pPr algn="ctr" defTabSz="685604" hangingPunct="0">
              <a:defRPr sz="3400" b="0">
                <a:latin typeface="Verdana"/>
                <a:ea typeface="Verdana"/>
                <a:cs typeface="Verdana"/>
                <a:sym typeface="Verdana"/>
              </a:defRPr>
            </a:pPr>
            <a:endParaRPr sz="1275" kern="0">
              <a:solidFill>
                <a:srgbClr val="FFFFFF"/>
              </a:solidFill>
              <a:latin typeface="Verdana"/>
              <a:ea typeface="Verdana"/>
              <a:cs typeface="Verdana"/>
              <a:sym typeface="Verdana"/>
            </a:endParaRPr>
          </a:p>
        </p:txBody>
      </p:sp>
      <p:sp>
        <p:nvSpPr>
          <p:cNvPr id="1173" name="Shape"/>
          <p:cNvSpPr/>
          <p:nvPr/>
        </p:nvSpPr>
        <p:spPr>
          <a:xfrm>
            <a:off x="3030254" y="3205495"/>
            <a:ext cx="1113986" cy="557777"/>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34000"/>
            </a:schemeClr>
          </a:solidFill>
          <a:ln w="38100">
            <a:solidFill>
              <a:schemeClr val="accent4"/>
            </a:solidFill>
            <a:miter/>
          </a:ln>
        </p:spPr>
        <p:txBody>
          <a:bodyPr lIns="45707" tIns="45707" rIns="45707" bIns="45707"/>
          <a:lstStyle/>
          <a:p>
            <a:pPr defTabSz="685604" hangingPunct="0">
              <a:defRPr sz="2600" b="0">
                <a:solidFill>
                  <a:srgbClr val="000000"/>
                </a:solidFill>
                <a:latin typeface="Verdana"/>
                <a:ea typeface="Verdana"/>
                <a:cs typeface="Verdana"/>
                <a:sym typeface="Verdana"/>
              </a:defRPr>
            </a:pPr>
            <a:endParaRPr sz="975" kern="0">
              <a:solidFill>
                <a:srgbClr val="000000"/>
              </a:solidFill>
              <a:latin typeface="Verdana"/>
              <a:ea typeface="Verdana"/>
              <a:cs typeface="Verdana"/>
              <a:sym typeface="Verdana"/>
            </a:endParaRPr>
          </a:p>
        </p:txBody>
      </p:sp>
      <p:sp>
        <p:nvSpPr>
          <p:cNvPr id="1174" name="Shape"/>
          <p:cNvSpPr/>
          <p:nvPr/>
        </p:nvSpPr>
        <p:spPr>
          <a:xfrm>
            <a:off x="4526671" y="3205495"/>
            <a:ext cx="1113986" cy="557777"/>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34000"/>
            </a:schemeClr>
          </a:solidFill>
          <a:ln w="38100">
            <a:solidFill>
              <a:schemeClr val="accent4"/>
            </a:solidFill>
            <a:miter/>
          </a:ln>
        </p:spPr>
        <p:txBody>
          <a:bodyPr lIns="45707" tIns="45707" rIns="45707" bIns="45707"/>
          <a:lstStyle/>
          <a:p>
            <a:pPr defTabSz="685604" hangingPunct="0">
              <a:defRPr sz="2600" b="0">
                <a:solidFill>
                  <a:srgbClr val="000000"/>
                </a:solidFill>
                <a:latin typeface="Verdana"/>
                <a:ea typeface="Verdana"/>
                <a:cs typeface="Verdana"/>
                <a:sym typeface="Verdana"/>
              </a:defRPr>
            </a:pPr>
            <a:endParaRPr sz="975" kern="0">
              <a:solidFill>
                <a:srgbClr val="000000"/>
              </a:solidFill>
              <a:latin typeface="Verdana"/>
              <a:ea typeface="Verdana"/>
              <a:cs typeface="Verdana"/>
              <a:sym typeface="Verdana"/>
            </a:endParaRPr>
          </a:p>
        </p:txBody>
      </p:sp>
      <p:sp>
        <p:nvSpPr>
          <p:cNvPr id="1175" name="Shape"/>
          <p:cNvSpPr/>
          <p:nvPr/>
        </p:nvSpPr>
        <p:spPr>
          <a:xfrm>
            <a:off x="6013299" y="3205495"/>
            <a:ext cx="1113986" cy="557777"/>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34000"/>
            </a:schemeClr>
          </a:solidFill>
          <a:ln w="38100">
            <a:solidFill>
              <a:schemeClr val="accent4"/>
            </a:solidFill>
            <a:miter/>
          </a:ln>
        </p:spPr>
        <p:txBody>
          <a:bodyPr lIns="45707" tIns="45707" rIns="45707" bIns="45707"/>
          <a:lstStyle/>
          <a:p>
            <a:pPr defTabSz="685604" hangingPunct="0">
              <a:defRPr sz="2600" b="0">
                <a:solidFill>
                  <a:srgbClr val="000000"/>
                </a:solidFill>
                <a:latin typeface="Verdana"/>
                <a:ea typeface="Verdana"/>
                <a:cs typeface="Verdana"/>
                <a:sym typeface="Verdana"/>
              </a:defRPr>
            </a:pPr>
            <a:endParaRPr sz="975" kern="0">
              <a:solidFill>
                <a:srgbClr val="000000"/>
              </a:solidFill>
              <a:latin typeface="Verdana"/>
              <a:ea typeface="Verdana"/>
              <a:cs typeface="Verdana"/>
              <a:sym typeface="Verdana"/>
            </a:endParaRPr>
          </a:p>
        </p:txBody>
      </p:sp>
      <p:sp>
        <p:nvSpPr>
          <p:cNvPr id="1176" name="Shape"/>
          <p:cNvSpPr/>
          <p:nvPr/>
        </p:nvSpPr>
        <p:spPr>
          <a:xfrm>
            <a:off x="7499180" y="3205495"/>
            <a:ext cx="1113986" cy="557777"/>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34000"/>
            </a:schemeClr>
          </a:solidFill>
          <a:ln w="38100">
            <a:solidFill>
              <a:schemeClr val="accent4"/>
            </a:solidFill>
            <a:miter/>
          </a:ln>
        </p:spPr>
        <p:txBody>
          <a:bodyPr lIns="45707" tIns="45707" rIns="45707" bIns="45707"/>
          <a:lstStyle/>
          <a:p>
            <a:pPr defTabSz="685604" hangingPunct="0">
              <a:defRPr sz="2600" b="0">
                <a:solidFill>
                  <a:srgbClr val="000000"/>
                </a:solidFill>
                <a:latin typeface="Verdana"/>
                <a:ea typeface="Verdana"/>
                <a:cs typeface="Verdana"/>
                <a:sym typeface="Verdana"/>
              </a:defRPr>
            </a:pPr>
            <a:endParaRPr sz="975" kern="0">
              <a:solidFill>
                <a:srgbClr val="000000"/>
              </a:solidFill>
              <a:latin typeface="Verdana"/>
              <a:ea typeface="Verdana"/>
              <a:cs typeface="Verdana"/>
              <a:sym typeface="Verdana"/>
            </a:endParaRPr>
          </a:p>
        </p:txBody>
      </p:sp>
      <p:pic>
        <p:nvPicPr>
          <p:cNvPr id="3" name="Picture 2">
            <a:extLst>
              <a:ext uri="{FF2B5EF4-FFF2-40B4-BE49-F238E27FC236}">
                <a16:creationId xmlns:a16="http://schemas.microsoft.com/office/drawing/2014/main" id="{8A3E41FF-DD49-4C4F-A219-531B74B50E07}"/>
              </a:ext>
            </a:extLst>
          </p:cNvPr>
          <p:cNvPicPr>
            <a:picLocks noChangeAspect="1"/>
          </p:cNvPicPr>
          <p:nvPr/>
        </p:nvPicPr>
        <p:blipFill>
          <a:blip r:embed="rId5"/>
          <a:stretch>
            <a:fillRect/>
          </a:stretch>
        </p:blipFill>
        <p:spPr>
          <a:xfrm>
            <a:off x="4549900" y="2379471"/>
            <a:ext cx="1369743" cy="1369743"/>
          </a:xfrm>
          <a:prstGeom prst="rect">
            <a:avLst/>
          </a:prstGeom>
        </p:spPr>
      </p:pic>
      <p:pic>
        <p:nvPicPr>
          <p:cNvPr id="5" name="Picture 4">
            <a:extLst>
              <a:ext uri="{FF2B5EF4-FFF2-40B4-BE49-F238E27FC236}">
                <a16:creationId xmlns:a16="http://schemas.microsoft.com/office/drawing/2014/main" id="{B9B0C930-C529-A841-98C4-949FFC870F24}"/>
              </a:ext>
            </a:extLst>
          </p:cNvPr>
          <p:cNvPicPr>
            <a:picLocks noChangeAspect="1"/>
          </p:cNvPicPr>
          <p:nvPr/>
        </p:nvPicPr>
        <p:blipFill>
          <a:blip r:embed="rId6"/>
          <a:stretch>
            <a:fillRect/>
          </a:stretch>
        </p:blipFill>
        <p:spPr>
          <a:xfrm>
            <a:off x="7744267" y="2484568"/>
            <a:ext cx="954062" cy="1023872"/>
          </a:xfrm>
          <a:prstGeom prst="rect">
            <a:avLst/>
          </a:prstGeom>
        </p:spPr>
      </p:pic>
      <p:pic>
        <p:nvPicPr>
          <p:cNvPr id="7" name="Picture 6">
            <a:extLst>
              <a:ext uri="{FF2B5EF4-FFF2-40B4-BE49-F238E27FC236}">
                <a16:creationId xmlns:a16="http://schemas.microsoft.com/office/drawing/2014/main" id="{F766E877-D0E1-124F-9C86-BD89A0C8EC39}"/>
              </a:ext>
            </a:extLst>
          </p:cNvPr>
          <p:cNvPicPr>
            <a:picLocks noChangeAspect="1"/>
          </p:cNvPicPr>
          <p:nvPr/>
        </p:nvPicPr>
        <p:blipFill>
          <a:blip r:embed="rId7"/>
          <a:stretch>
            <a:fillRect/>
          </a:stretch>
        </p:blipFill>
        <p:spPr>
          <a:xfrm>
            <a:off x="6301364" y="2599325"/>
            <a:ext cx="917562" cy="917562"/>
          </a:xfrm>
          <a:prstGeom prst="rect">
            <a:avLst/>
          </a:prstGeom>
        </p:spPr>
      </p:pic>
      <p:pic>
        <p:nvPicPr>
          <p:cNvPr id="9" name="Graphic 8">
            <a:extLst>
              <a:ext uri="{FF2B5EF4-FFF2-40B4-BE49-F238E27FC236}">
                <a16:creationId xmlns:a16="http://schemas.microsoft.com/office/drawing/2014/main" id="{8F6BC8F4-F2F1-3046-AC6E-ACC8C920EC6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45595" y="2480181"/>
            <a:ext cx="1159132" cy="1159132"/>
          </a:xfrm>
          <a:prstGeom prst="rect">
            <a:avLst/>
          </a:prstGeom>
        </p:spPr>
      </p:pic>
    </p:spTree>
    <p:extLst>
      <p:ext uri="{BB962C8B-B14F-4D97-AF65-F5344CB8AC3E}">
        <p14:creationId xmlns:p14="http://schemas.microsoft.com/office/powerpoint/2010/main" val="63596959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6"/>
                                        </p:tgtEl>
                                        <p:attrNameLst>
                                          <p:attrName>style.visibility</p:attrName>
                                        </p:attrNameLst>
                                      </p:cBhvr>
                                      <p:to>
                                        <p:strVal val="visible"/>
                                      </p:to>
                                    </p:set>
                                    <p:animEffect transition="in" filter="fade">
                                      <p:cBhvr>
                                        <p:cTn id="7" dur="500"/>
                                        <p:tgtEl>
                                          <p:spTgt spid="1046"/>
                                        </p:tgtEl>
                                      </p:cBhvr>
                                    </p:animEffect>
                                  </p:childTnLst>
                                </p:cTn>
                              </p:par>
                              <p:par>
                                <p:cTn id="8" presetID="10" presetClass="entr" presetSubtype="0" fill="hold" nodeType="withEffect">
                                  <p:stCondLst>
                                    <p:cond delay="0"/>
                                  </p:stCondLst>
                                  <p:childTnLst>
                                    <p:set>
                                      <p:cBhvr>
                                        <p:cTn id="9" dur="1" fill="hold">
                                          <p:stCondLst>
                                            <p:cond delay="0"/>
                                          </p:stCondLst>
                                        </p:cTn>
                                        <p:tgtEl>
                                          <p:spTgt spid="1053"/>
                                        </p:tgtEl>
                                        <p:attrNameLst>
                                          <p:attrName>style.visibility</p:attrName>
                                        </p:attrNameLst>
                                      </p:cBhvr>
                                      <p:to>
                                        <p:strVal val="visible"/>
                                      </p:to>
                                    </p:set>
                                    <p:animEffect transition="in" filter="fade">
                                      <p:cBhvr>
                                        <p:cTn id="10" dur="500"/>
                                        <p:tgtEl>
                                          <p:spTgt spid="1053"/>
                                        </p:tgtEl>
                                      </p:cBhvr>
                                    </p:animEffect>
                                  </p:childTnLst>
                                </p:cTn>
                              </p:par>
                              <p:par>
                                <p:cTn id="11" presetID="10" presetClass="entr" presetSubtype="0" fill="hold" nodeType="withEffect">
                                  <p:stCondLst>
                                    <p:cond delay="0"/>
                                  </p:stCondLst>
                                  <p:childTnLst>
                                    <p:set>
                                      <p:cBhvr>
                                        <p:cTn id="12" dur="1" fill="hold">
                                          <p:stCondLst>
                                            <p:cond delay="0"/>
                                          </p:stCondLst>
                                        </p:cTn>
                                        <p:tgtEl>
                                          <p:spTgt spid="1056"/>
                                        </p:tgtEl>
                                        <p:attrNameLst>
                                          <p:attrName>style.visibility</p:attrName>
                                        </p:attrNameLst>
                                      </p:cBhvr>
                                      <p:to>
                                        <p:strVal val="visible"/>
                                      </p:to>
                                    </p:set>
                                    <p:animEffect transition="in" filter="fade">
                                      <p:cBhvr>
                                        <p:cTn id="13" dur="500"/>
                                        <p:tgtEl>
                                          <p:spTgt spid="1056"/>
                                        </p:tgtEl>
                                      </p:cBhvr>
                                    </p:animEffect>
                                  </p:childTnLst>
                                </p:cTn>
                              </p:par>
                              <p:par>
                                <p:cTn id="14" presetID="10" presetClass="entr" presetSubtype="0" fill="hold" nodeType="withEffect">
                                  <p:stCondLst>
                                    <p:cond delay="0"/>
                                  </p:stCondLst>
                                  <p:childTnLst>
                                    <p:set>
                                      <p:cBhvr>
                                        <p:cTn id="15" dur="1" fill="hold">
                                          <p:stCondLst>
                                            <p:cond delay="0"/>
                                          </p:stCondLst>
                                        </p:cTn>
                                        <p:tgtEl>
                                          <p:spTgt spid="1171"/>
                                        </p:tgtEl>
                                        <p:attrNameLst>
                                          <p:attrName>style.visibility</p:attrName>
                                        </p:attrNameLst>
                                      </p:cBhvr>
                                      <p:to>
                                        <p:strVal val="visible"/>
                                      </p:to>
                                    </p:set>
                                    <p:animEffect transition="in" filter="fade">
                                      <p:cBhvr>
                                        <p:cTn id="16" dur="500"/>
                                        <p:tgtEl>
                                          <p:spTgt spid="117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41"/>
                                        </p:tgtEl>
                                        <p:attrNameLst>
                                          <p:attrName>style.visibility</p:attrName>
                                        </p:attrNameLst>
                                      </p:cBhvr>
                                      <p:to>
                                        <p:strVal val="visible"/>
                                      </p:to>
                                    </p:set>
                                    <p:animEffect transition="in" filter="fade">
                                      <p:cBhvr>
                                        <p:cTn id="21" dur="500"/>
                                        <p:tgtEl>
                                          <p:spTgt spid="1041"/>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042"/>
                                        </p:tgtEl>
                                        <p:attrNameLst>
                                          <p:attrName>style.visibility</p:attrName>
                                        </p:attrNameLst>
                                      </p:cBhvr>
                                      <p:to>
                                        <p:strVal val="visible"/>
                                      </p:to>
                                    </p:set>
                                    <p:animEffect transition="in" filter="barn(inVertical)">
                                      <p:cBhvr>
                                        <p:cTn id="29" dur="500"/>
                                        <p:tgtEl>
                                          <p:spTgt spid="1042"/>
                                        </p:tgtEl>
                                      </p:cBhvr>
                                    </p:animEffect>
                                  </p:childTnLst>
                                </p:cTn>
                              </p:par>
                              <p:par>
                                <p:cTn id="30" presetID="16" presetClass="entr" presetSubtype="21"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barn(inVertical)">
                                      <p:cBhvr>
                                        <p:cTn id="32" dur="500"/>
                                        <p:tgtEl>
                                          <p:spTgt spid="3"/>
                                        </p:tgtEl>
                                      </p:cBhvr>
                                    </p:animEffect>
                                  </p:childTnLst>
                                </p:cTn>
                              </p:par>
                              <p:par>
                                <p:cTn id="33" presetID="16" presetClass="entr" presetSubtype="21" fill="hold" nodeType="withEffect">
                                  <p:stCondLst>
                                    <p:cond delay="0"/>
                                  </p:stCondLst>
                                  <p:childTnLst>
                                    <p:set>
                                      <p:cBhvr>
                                        <p:cTn id="34" dur="1" fill="hold">
                                          <p:stCondLst>
                                            <p:cond delay="0"/>
                                          </p:stCondLst>
                                        </p:cTn>
                                        <p:tgtEl>
                                          <p:spTgt spid="1043"/>
                                        </p:tgtEl>
                                        <p:attrNameLst>
                                          <p:attrName>style.visibility</p:attrName>
                                        </p:attrNameLst>
                                      </p:cBhvr>
                                      <p:to>
                                        <p:strVal val="visible"/>
                                      </p:to>
                                    </p:set>
                                    <p:animEffect transition="in" filter="barn(inVertical)">
                                      <p:cBhvr>
                                        <p:cTn id="35" dur="500"/>
                                        <p:tgtEl>
                                          <p:spTgt spid="1043"/>
                                        </p:tgtEl>
                                      </p:cBhvr>
                                    </p:animEffect>
                                  </p:childTnLst>
                                </p:cTn>
                              </p:par>
                              <p:par>
                                <p:cTn id="36" presetID="16" presetClass="entr" presetSubtype="21"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barn(inVertical)">
                                      <p:cBhvr>
                                        <p:cTn id="38" dur="500"/>
                                        <p:tgtEl>
                                          <p:spTgt spid="7"/>
                                        </p:tgtEl>
                                      </p:cBhvr>
                                    </p:animEffect>
                                  </p:childTnLst>
                                </p:cTn>
                              </p:par>
                              <p:par>
                                <p:cTn id="39" presetID="16" presetClass="entr" presetSubtype="21" fill="hold" nodeType="withEffect">
                                  <p:stCondLst>
                                    <p:cond delay="0"/>
                                  </p:stCondLst>
                                  <p:childTnLst>
                                    <p:set>
                                      <p:cBhvr>
                                        <p:cTn id="40" dur="1" fill="hold">
                                          <p:stCondLst>
                                            <p:cond delay="0"/>
                                          </p:stCondLst>
                                        </p:cTn>
                                        <p:tgtEl>
                                          <p:spTgt spid="1044"/>
                                        </p:tgtEl>
                                        <p:attrNameLst>
                                          <p:attrName>style.visibility</p:attrName>
                                        </p:attrNameLst>
                                      </p:cBhvr>
                                      <p:to>
                                        <p:strVal val="visible"/>
                                      </p:to>
                                    </p:set>
                                    <p:animEffect transition="in" filter="barn(inVertical)">
                                      <p:cBhvr>
                                        <p:cTn id="41" dur="500"/>
                                        <p:tgtEl>
                                          <p:spTgt spid="1044"/>
                                        </p:tgtEl>
                                      </p:cBhvr>
                                    </p:animEffect>
                                  </p:childTnLst>
                                </p:cTn>
                              </p:par>
                              <p:par>
                                <p:cTn id="42" presetID="16" presetClass="entr" presetSubtype="21" fill="hold"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barn(inVertical)">
                                      <p:cBhvr>
                                        <p:cTn id="4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19" cy="51435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29A9F8D-77E5-3541-BE00-D0567BAB334F}"/>
              </a:ext>
            </a:extLst>
          </p:cNvPr>
          <p:cNvSpPr>
            <a:spLocks noGrp="1"/>
          </p:cNvSpPr>
          <p:nvPr>
            <p:ph type="title"/>
          </p:nvPr>
        </p:nvSpPr>
        <p:spPr>
          <a:xfrm>
            <a:off x="0" y="1"/>
            <a:ext cx="3597275" cy="5143500"/>
          </a:xfrm>
          <a:solidFill>
            <a:srgbClr val="20449A"/>
          </a:solidFill>
        </p:spPr>
        <p:txBody>
          <a:bodyPr>
            <a:normAutofit/>
          </a:bodyPr>
          <a:lstStyle/>
          <a:p>
            <a:r>
              <a:rPr lang="en-US" sz="4400" dirty="0">
                <a:solidFill>
                  <a:srgbClr val="FFFFFF"/>
                </a:solidFill>
              </a:rPr>
              <a:t>Terraform</a:t>
            </a:r>
          </a:p>
        </p:txBody>
      </p:sp>
      <p:sp>
        <p:nvSpPr>
          <p:cNvPr id="12" name="Rectangle 11">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19" y="0"/>
            <a:ext cx="106556" cy="51435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0E472EEF-564D-4783-BF22-A10E0AA93152}"/>
              </a:ext>
            </a:extLst>
          </p:cNvPr>
          <p:cNvGraphicFramePr>
            <a:graphicFrameLocks noGrp="1"/>
          </p:cNvGraphicFramePr>
          <p:nvPr>
            <p:ph idx="1"/>
            <p:extLst>
              <p:ext uri="{D42A27DB-BD31-4B8C-83A1-F6EECF244321}">
                <p14:modId xmlns:p14="http://schemas.microsoft.com/office/powerpoint/2010/main" val="4148519833"/>
              </p:ext>
            </p:extLst>
          </p:nvPr>
        </p:nvGraphicFramePr>
        <p:xfrm>
          <a:off x="4094559" y="482203"/>
          <a:ext cx="4567238" cy="41790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Heart 7">
            <a:extLst>
              <a:ext uri="{FF2B5EF4-FFF2-40B4-BE49-F238E27FC236}">
                <a16:creationId xmlns:a16="http://schemas.microsoft.com/office/drawing/2014/main" id="{3D725E32-A9D6-48A6-BC05-C61D15FD0AAD}"/>
              </a:ext>
            </a:extLst>
          </p:cNvPr>
          <p:cNvSpPr/>
          <p:nvPr/>
        </p:nvSpPr>
        <p:spPr bwMode="auto">
          <a:xfrm>
            <a:off x="1221464" y="28237"/>
            <a:ext cx="1023932" cy="1070934"/>
          </a:xfrm>
          <a:prstGeom prst="hear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4" descr="Image result for azure logo transparent png">
            <a:extLst>
              <a:ext uri="{FF2B5EF4-FFF2-40B4-BE49-F238E27FC236}">
                <a16:creationId xmlns:a16="http://schemas.microsoft.com/office/drawing/2014/main" id="{9766C792-D9F7-466E-B157-97692CCFC9C4}"/>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foregroundMark x1="59200" y1="44800" x2="59200" y2="44800"/>
                        <a14:foregroundMark x1="37600" y1="43600" x2="37600" y2="43600"/>
                      </a14:backgroundRemoval>
                    </a14:imgEffect>
                  </a14:imgLayer>
                </a14:imgProps>
              </a:ext>
              <a:ext uri="{28A0092B-C50C-407E-A947-70E740481C1C}">
                <a14:useLocalDpi xmlns:a14="http://schemas.microsoft.com/office/drawing/2010/main" val="0"/>
              </a:ext>
            </a:extLst>
          </a:blip>
          <a:srcRect/>
          <a:stretch>
            <a:fillRect/>
          </a:stretch>
        </p:blipFill>
        <p:spPr bwMode="auto">
          <a:xfrm>
            <a:off x="0" y="0"/>
            <a:ext cx="1127408" cy="112740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mage result for terraform logo transparent png">
            <a:extLst>
              <a:ext uri="{FF2B5EF4-FFF2-40B4-BE49-F238E27FC236}">
                <a16:creationId xmlns:a16="http://schemas.microsoft.com/office/drawing/2014/main" id="{9BE8BC95-CECB-4998-9EB7-163A793F6A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39730" y="-58175"/>
            <a:ext cx="1333089" cy="1333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781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A2979A75-E681-4D27-9D03-164FE2F0901C}"/>
                                            </p:graphicEl>
                                          </p:spTgt>
                                        </p:tgtEl>
                                        <p:attrNameLst>
                                          <p:attrName>style.visibility</p:attrName>
                                        </p:attrNameLst>
                                      </p:cBhvr>
                                      <p:to>
                                        <p:strVal val="visible"/>
                                      </p:to>
                                    </p:set>
                                    <p:animEffect transition="in" filter="fade">
                                      <p:cBhvr>
                                        <p:cTn id="7" dur="500"/>
                                        <p:tgtEl>
                                          <p:spTgt spid="5">
                                            <p:graphicEl>
                                              <a:dgm id="{A2979A75-E681-4D27-9D03-164FE2F0901C}"/>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A84D75A0-B902-4344-9AEE-7FC27B417CB7}"/>
                                            </p:graphicEl>
                                          </p:spTgt>
                                        </p:tgtEl>
                                        <p:attrNameLst>
                                          <p:attrName>style.visibility</p:attrName>
                                        </p:attrNameLst>
                                      </p:cBhvr>
                                      <p:to>
                                        <p:strVal val="visible"/>
                                      </p:to>
                                    </p:set>
                                    <p:animEffect transition="in" filter="fade">
                                      <p:cBhvr>
                                        <p:cTn id="12" dur="500"/>
                                        <p:tgtEl>
                                          <p:spTgt spid="5">
                                            <p:graphicEl>
                                              <a:dgm id="{A84D75A0-B902-4344-9AEE-7FC27B417CB7}"/>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BD436385-368F-44E6-B147-F1B4327E223C}"/>
                                            </p:graphicEl>
                                          </p:spTgt>
                                        </p:tgtEl>
                                        <p:attrNameLst>
                                          <p:attrName>style.visibility</p:attrName>
                                        </p:attrNameLst>
                                      </p:cBhvr>
                                      <p:to>
                                        <p:strVal val="visible"/>
                                      </p:to>
                                    </p:set>
                                    <p:animEffect transition="in" filter="fade">
                                      <p:cBhvr>
                                        <p:cTn id="15" dur="500"/>
                                        <p:tgtEl>
                                          <p:spTgt spid="5">
                                            <p:graphicEl>
                                              <a:dgm id="{BD436385-368F-44E6-B147-F1B4327E223C}"/>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graphicEl>
                                              <a:dgm id="{FD4B31D9-F757-4FE8-88AD-7C611708A186}"/>
                                            </p:graphicEl>
                                          </p:spTgt>
                                        </p:tgtEl>
                                        <p:attrNameLst>
                                          <p:attrName>style.visibility</p:attrName>
                                        </p:attrNameLst>
                                      </p:cBhvr>
                                      <p:to>
                                        <p:strVal val="visible"/>
                                      </p:to>
                                    </p:set>
                                    <p:animEffect transition="in" filter="fade">
                                      <p:cBhvr>
                                        <p:cTn id="20" dur="500"/>
                                        <p:tgtEl>
                                          <p:spTgt spid="5">
                                            <p:graphicEl>
                                              <a:dgm id="{FD4B31D9-F757-4FE8-88AD-7C611708A186}"/>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graphicEl>
                                              <a:dgm id="{3C0D5F54-8FFC-424B-BE25-21DA376068D1}"/>
                                            </p:graphicEl>
                                          </p:spTgt>
                                        </p:tgtEl>
                                        <p:attrNameLst>
                                          <p:attrName>style.visibility</p:attrName>
                                        </p:attrNameLst>
                                      </p:cBhvr>
                                      <p:to>
                                        <p:strVal val="visible"/>
                                      </p:to>
                                    </p:set>
                                    <p:animEffect transition="in" filter="fade">
                                      <p:cBhvr>
                                        <p:cTn id="23" dur="500"/>
                                        <p:tgtEl>
                                          <p:spTgt spid="5">
                                            <p:graphicEl>
                                              <a:dgm id="{3C0D5F54-8FFC-424B-BE25-21DA376068D1}"/>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graphicEl>
                                              <a:dgm id="{6743076D-20D6-48CC-AECD-7170A0D8B8D9}"/>
                                            </p:graphicEl>
                                          </p:spTgt>
                                        </p:tgtEl>
                                        <p:attrNameLst>
                                          <p:attrName>style.visibility</p:attrName>
                                        </p:attrNameLst>
                                      </p:cBhvr>
                                      <p:to>
                                        <p:strVal val="visible"/>
                                      </p:to>
                                    </p:set>
                                    <p:animEffect transition="in" filter="fade">
                                      <p:cBhvr>
                                        <p:cTn id="28" dur="500"/>
                                        <p:tgtEl>
                                          <p:spTgt spid="5">
                                            <p:graphicEl>
                                              <a:dgm id="{6743076D-20D6-48CC-AECD-7170A0D8B8D9}"/>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graphicEl>
                                              <a:dgm id="{F4A92A6D-FE37-49A4-A822-5430B843491B}"/>
                                            </p:graphicEl>
                                          </p:spTgt>
                                        </p:tgtEl>
                                        <p:attrNameLst>
                                          <p:attrName>style.visibility</p:attrName>
                                        </p:attrNameLst>
                                      </p:cBhvr>
                                      <p:to>
                                        <p:strVal val="visible"/>
                                      </p:to>
                                    </p:set>
                                    <p:animEffect transition="in" filter="fade">
                                      <p:cBhvr>
                                        <p:cTn id="31" dur="500"/>
                                        <p:tgtEl>
                                          <p:spTgt spid="5">
                                            <p:graphicEl>
                                              <a:dgm id="{F4A92A6D-FE37-49A4-A822-5430B843491B}"/>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graphicEl>
                                              <a:dgm id="{113D9D16-5B80-4AD3-9700-84F4E025A3DC}"/>
                                            </p:graphicEl>
                                          </p:spTgt>
                                        </p:tgtEl>
                                        <p:attrNameLst>
                                          <p:attrName>style.visibility</p:attrName>
                                        </p:attrNameLst>
                                      </p:cBhvr>
                                      <p:to>
                                        <p:strVal val="visible"/>
                                      </p:to>
                                    </p:set>
                                    <p:animEffect transition="in" filter="fade">
                                      <p:cBhvr>
                                        <p:cTn id="36" dur="500"/>
                                        <p:tgtEl>
                                          <p:spTgt spid="5">
                                            <p:graphicEl>
                                              <a:dgm id="{113D9D16-5B80-4AD3-9700-84F4E025A3DC}"/>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graphicEl>
                                              <a:dgm id="{43AD3FB5-FC25-4319-9555-DCE97272A1E1}"/>
                                            </p:graphicEl>
                                          </p:spTgt>
                                        </p:tgtEl>
                                        <p:attrNameLst>
                                          <p:attrName>style.visibility</p:attrName>
                                        </p:attrNameLst>
                                      </p:cBhvr>
                                      <p:to>
                                        <p:strVal val="visible"/>
                                      </p:to>
                                    </p:set>
                                    <p:animEffect transition="in" filter="fade">
                                      <p:cBhvr>
                                        <p:cTn id="39" dur="500"/>
                                        <p:tgtEl>
                                          <p:spTgt spid="5">
                                            <p:graphicEl>
                                              <a:dgm id="{43AD3FB5-FC25-4319-9555-DCE97272A1E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917FD-6042-3F4A-A6BD-2637BA1A7914}"/>
              </a:ext>
            </a:extLst>
          </p:cNvPr>
          <p:cNvSpPr>
            <a:spLocks noGrp="1"/>
          </p:cNvSpPr>
          <p:nvPr>
            <p:ph type="title"/>
          </p:nvPr>
        </p:nvSpPr>
        <p:spPr>
          <a:xfrm>
            <a:off x="0" y="0"/>
            <a:ext cx="3802037" cy="1729401"/>
          </a:xfrm>
          <a:solidFill>
            <a:srgbClr val="20449A"/>
          </a:solidFill>
        </p:spPr>
        <p:txBody>
          <a:bodyPr>
            <a:normAutofit/>
          </a:bodyPr>
          <a:lstStyle/>
          <a:p>
            <a:pPr>
              <a:lnSpc>
                <a:spcPct val="90000"/>
              </a:lnSpc>
            </a:pPr>
            <a:r>
              <a:rPr lang="en-US" sz="4100" dirty="0">
                <a:solidFill>
                  <a:schemeClr val="bg1"/>
                </a:solidFill>
              </a:rPr>
              <a:t>Terraform Example</a:t>
            </a:r>
          </a:p>
        </p:txBody>
      </p:sp>
      <p:sp>
        <p:nvSpPr>
          <p:cNvPr id="19" name="Content Placeholder 6">
            <a:extLst>
              <a:ext uri="{FF2B5EF4-FFF2-40B4-BE49-F238E27FC236}">
                <a16:creationId xmlns:a16="http://schemas.microsoft.com/office/drawing/2014/main" id="{343562C6-A86B-46D5-ACA9-06E687FDC61D}"/>
              </a:ext>
            </a:extLst>
          </p:cNvPr>
          <p:cNvSpPr>
            <a:spLocks noGrp="1"/>
          </p:cNvSpPr>
          <p:nvPr>
            <p:ph idx="1"/>
          </p:nvPr>
        </p:nvSpPr>
        <p:spPr>
          <a:xfrm>
            <a:off x="486698" y="1828800"/>
            <a:ext cx="2738599" cy="2839064"/>
          </a:xfrm>
        </p:spPr>
        <p:txBody>
          <a:bodyPr>
            <a:normAutofit/>
          </a:bodyPr>
          <a:lstStyle/>
          <a:p>
            <a:r>
              <a:rPr lang="en-US" sz="1400" dirty="0"/>
              <a:t>App Service Plan</a:t>
            </a:r>
          </a:p>
          <a:p>
            <a:r>
              <a:rPr lang="en-US" sz="1400" dirty="0"/>
              <a:t>App Service</a:t>
            </a:r>
          </a:p>
        </p:txBody>
      </p:sp>
      <p:pic>
        <p:nvPicPr>
          <p:cNvPr id="20" name="Picture 19">
            <a:extLst>
              <a:ext uri="{FF2B5EF4-FFF2-40B4-BE49-F238E27FC236}">
                <a16:creationId xmlns:a16="http://schemas.microsoft.com/office/drawing/2014/main" id="{1A66500E-6F01-4BF7-B7B2-FCA07F510EC7}"/>
              </a:ext>
            </a:extLst>
          </p:cNvPr>
          <p:cNvPicPr>
            <a:picLocks noChangeAspect="1"/>
          </p:cNvPicPr>
          <p:nvPr/>
        </p:nvPicPr>
        <p:blipFill>
          <a:blip r:embed="rId3"/>
          <a:stretch>
            <a:fillRect/>
          </a:stretch>
        </p:blipFill>
        <p:spPr>
          <a:xfrm>
            <a:off x="3802037" y="0"/>
            <a:ext cx="5341963" cy="5143500"/>
          </a:xfrm>
          <a:prstGeom prst="rect">
            <a:avLst/>
          </a:prstGeom>
        </p:spPr>
      </p:pic>
      <p:sp>
        <p:nvSpPr>
          <p:cNvPr id="21" name="Arrow: Right 20">
            <a:extLst>
              <a:ext uri="{FF2B5EF4-FFF2-40B4-BE49-F238E27FC236}">
                <a16:creationId xmlns:a16="http://schemas.microsoft.com/office/drawing/2014/main" id="{EE4FE62F-5B3F-4E4D-BE03-6EBB235186BE}"/>
              </a:ext>
            </a:extLst>
          </p:cNvPr>
          <p:cNvSpPr/>
          <p:nvPr/>
        </p:nvSpPr>
        <p:spPr>
          <a:xfrm rot="20187919">
            <a:off x="2167472" y="1526213"/>
            <a:ext cx="1779712" cy="232749"/>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DC513A6-1D08-4519-B725-430A511E5D93}"/>
              </a:ext>
            </a:extLst>
          </p:cNvPr>
          <p:cNvSpPr/>
          <p:nvPr/>
        </p:nvSpPr>
        <p:spPr>
          <a:xfrm rot="1429643">
            <a:off x="1875618" y="2575794"/>
            <a:ext cx="1779712" cy="232749"/>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423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xEl>
                                              <p:pRg st="1" end="1"/>
                                            </p:txEl>
                                          </p:spTgt>
                                        </p:tgtEl>
                                        <p:attrNameLst>
                                          <p:attrName>style.visibility</p:attrName>
                                        </p:attrNameLst>
                                      </p:cBhvr>
                                      <p:to>
                                        <p:strVal val="visible"/>
                                      </p:to>
                                    </p:set>
                                    <p:animEffect transition="in" filter="fade">
                                      <p:cBhvr>
                                        <p:cTn id="17" dur="500"/>
                                        <p:tgtEl>
                                          <p:spTgt spid="1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495A0F1D-C07D-C343-AE8D-CEB6685B58C2}"/>
              </a:ext>
            </a:extLst>
          </p:cNvPr>
          <p:cNvGraphicFramePr/>
          <p:nvPr>
            <p:extLst/>
          </p:nvPr>
        </p:nvGraphicFramePr>
        <p:xfrm>
          <a:off x="439793" y="1075777"/>
          <a:ext cx="8263890" cy="39534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2419DD6A-EE75-4F3D-BA4E-791722FBF03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5386127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0CCB90E8-FC25-6C49-B12E-5C37AAC757E0}"/>
                                            </p:graphicEl>
                                          </p:spTgt>
                                        </p:tgtEl>
                                        <p:attrNameLst>
                                          <p:attrName>style.visibility</p:attrName>
                                        </p:attrNameLst>
                                      </p:cBhvr>
                                      <p:to>
                                        <p:strVal val="visible"/>
                                      </p:to>
                                    </p:set>
                                    <p:animEffect transition="in" filter="fade">
                                      <p:cBhvr>
                                        <p:cTn id="7" dur="500"/>
                                        <p:tgtEl>
                                          <p:spTgt spid="4">
                                            <p:graphicEl>
                                              <a:dgm id="{0CCB90E8-FC25-6C49-B12E-5C37AAC757E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2CB7FFE5-305F-C843-B929-36D165941CA4}"/>
                                            </p:graphicEl>
                                          </p:spTgt>
                                        </p:tgtEl>
                                        <p:attrNameLst>
                                          <p:attrName>style.visibility</p:attrName>
                                        </p:attrNameLst>
                                      </p:cBhvr>
                                      <p:to>
                                        <p:strVal val="visible"/>
                                      </p:to>
                                    </p:set>
                                    <p:animEffect transition="in" filter="fade">
                                      <p:cBhvr>
                                        <p:cTn id="12" dur="500"/>
                                        <p:tgtEl>
                                          <p:spTgt spid="4">
                                            <p:graphicEl>
                                              <a:dgm id="{2CB7FFE5-305F-C843-B929-36D165941CA4}"/>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graphicEl>
                                              <a:dgm id="{F20C4F48-3F6E-1346-8EFD-CC4A951B45F2}"/>
                                            </p:graphicEl>
                                          </p:spTgt>
                                        </p:tgtEl>
                                        <p:attrNameLst>
                                          <p:attrName>style.visibility</p:attrName>
                                        </p:attrNameLst>
                                      </p:cBhvr>
                                      <p:to>
                                        <p:strVal val="visible"/>
                                      </p:to>
                                    </p:set>
                                    <p:animEffect transition="in" filter="fade">
                                      <p:cBhvr>
                                        <p:cTn id="15" dur="500"/>
                                        <p:tgtEl>
                                          <p:spTgt spid="4">
                                            <p:graphicEl>
                                              <a:dgm id="{F20C4F48-3F6E-1346-8EFD-CC4A951B45F2}"/>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D62BB88E-2D05-414D-A8DC-6D1EC6756A2B}"/>
                                            </p:graphicEl>
                                          </p:spTgt>
                                        </p:tgtEl>
                                        <p:attrNameLst>
                                          <p:attrName>style.visibility</p:attrName>
                                        </p:attrNameLst>
                                      </p:cBhvr>
                                      <p:to>
                                        <p:strVal val="visible"/>
                                      </p:to>
                                    </p:set>
                                    <p:animEffect transition="in" filter="fade">
                                      <p:cBhvr>
                                        <p:cTn id="20" dur="500"/>
                                        <p:tgtEl>
                                          <p:spTgt spid="4">
                                            <p:graphicEl>
                                              <a:dgm id="{D62BB88E-2D05-414D-A8DC-6D1EC6756A2B}"/>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82A59F08-517E-B544-A5D4-092479758166}"/>
                                            </p:graphicEl>
                                          </p:spTgt>
                                        </p:tgtEl>
                                        <p:attrNameLst>
                                          <p:attrName>style.visibility</p:attrName>
                                        </p:attrNameLst>
                                      </p:cBhvr>
                                      <p:to>
                                        <p:strVal val="visible"/>
                                      </p:to>
                                    </p:set>
                                    <p:animEffect transition="in" filter="fade">
                                      <p:cBhvr>
                                        <p:cTn id="23" dur="500"/>
                                        <p:tgtEl>
                                          <p:spTgt spid="4">
                                            <p:graphicEl>
                                              <a:dgm id="{82A59F08-517E-B544-A5D4-092479758166}"/>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graphicEl>
                                              <a:dgm id="{7B385A37-799C-8145-BD2B-869F7C05A5A7}"/>
                                            </p:graphicEl>
                                          </p:spTgt>
                                        </p:tgtEl>
                                        <p:attrNameLst>
                                          <p:attrName>style.visibility</p:attrName>
                                        </p:attrNameLst>
                                      </p:cBhvr>
                                      <p:to>
                                        <p:strVal val="visible"/>
                                      </p:to>
                                    </p:set>
                                    <p:animEffect transition="in" filter="fade">
                                      <p:cBhvr>
                                        <p:cTn id="28" dur="500"/>
                                        <p:tgtEl>
                                          <p:spTgt spid="4">
                                            <p:graphicEl>
                                              <a:dgm id="{7B385A37-799C-8145-BD2B-869F7C05A5A7}"/>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graphicEl>
                                              <a:dgm id="{D6BEA90E-C675-3F4B-95BD-1FD886D2FE4D}"/>
                                            </p:graphicEl>
                                          </p:spTgt>
                                        </p:tgtEl>
                                        <p:attrNameLst>
                                          <p:attrName>style.visibility</p:attrName>
                                        </p:attrNameLst>
                                      </p:cBhvr>
                                      <p:to>
                                        <p:strVal val="visible"/>
                                      </p:to>
                                    </p:set>
                                    <p:animEffect transition="in" filter="fade">
                                      <p:cBhvr>
                                        <p:cTn id="31" dur="500"/>
                                        <p:tgtEl>
                                          <p:spTgt spid="4">
                                            <p:graphicEl>
                                              <a:dgm id="{D6BEA90E-C675-3F4B-95BD-1FD886D2FE4D}"/>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graphicEl>
                                              <a:dgm id="{F3FF9642-9748-6746-B04A-619CD3B218AB}"/>
                                            </p:graphicEl>
                                          </p:spTgt>
                                        </p:tgtEl>
                                        <p:attrNameLst>
                                          <p:attrName>style.visibility</p:attrName>
                                        </p:attrNameLst>
                                      </p:cBhvr>
                                      <p:to>
                                        <p:strVal val="visible"/>
                                      </p:to>
                                    </p:set>
                                    <p:animEffect transition="in" filter="fade">
                                      <p:cBhvr>
                                        <p:cTn id="34" dur="500"/>
                                        <p:tgtEl>
                                          <p:spTgt spid="4">
                                            <p:graphicEl>
                                              <a:dgm id="{F3FF9642-9748-6746-B04A-619CD3B218A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F790E-5820-4AD7-A59D-AC2D56CC2972}"/>
              </a:ext>
            </a:extLst>
          </p:cNvPr>
          <p:cNvSpPr>
            <a:spLocks noGrp="1"/>
          </p:cNvSpPr>
          <p:nvPr>
            <p:ph type="title"/>
          </p:nvPr>
        </p:nvSpPr>
        <p:spPr>
          <a:xfrm>
            <a:off x="852321" y="470673"/>
            <a:ext cx="5605629" cy="994172"/>
          </a:xfrm>
        </p:spPr>
        <p:txBody>
          <a:bodyPr>
            <a:normAutofit/>
          </a:bodyPr>
          <a:lstStyle/>
          <a:p>
            <a:r>
              <a:rPr lang="en-US" dirty="0" err="1"/>
              <a:t>Pulumi</a:t>
            </a:r>
            <a:r>
              <a:rPr lang="en-US" dirty="0"/>
              <a:t> concept</a:t>
            </a:r>
          </a:p>
        </p:txBody>
      </p:sp>
      <p:sp>
        <p:nvSpPr>
          <p:cNvPr id="3" name="Content Placeholder 2">
            <a:extLst>
              <a:ext uri="{FF2B5EF4-FFF2-40B4-BE49-F238E27FC236}">
                <a16:creationId xmlns:a16="http://schemas.microsoft.com/office/drawing/2014/main" id="{421B46BF-D4DF-47E1-B91D-74FCCADCF169}"/>
              </a:ext>
            </a:extLst>
          </p:cNvPr>
          <p:cNvSpPr>
            <a:spLocks noGrp="1"/>
          </p:cNvSpPr>
          <p:nvPr>
            <p:ph idx="1"/>
          </p:nvPr>
        </p:nvSpPr>
        <p:spPr>
          <a:xfrm>
            <a:off x="852321" y="1708629"/>
            <a:ext cx="4850901" cy="2587960"/>
          </a:xfrm>
        </p:spPr>
        <p:txBody>
          <a:bodyPr anchor="ctr">
            <a:normAutofit/>
          </a:bodyPr>
          <a:lstStyle/>
          <a:p>
            <a:pPr>
              <a:lnSpc>
                <a:spcPct val="90000"/>
              </a:lnSpc>
            </a:pPr>
            <a:r>
              <a:rPr lang="en-GB" sz="1800" b="1"/>
              <a:t>Create </a:t>
            </a:r>
            <a:r>
              <a:rPr lang="en-GB" sz="1800"/>
              <a:t>modern applications.</a:t>
            </a:r>
          </a:p>
          <a:p>
            <a:pPr>
              <a:lnSpc>
                <a:spcPct val="90000"/>
              </a:lnSpc>
            </a:pPr>
            <a:r>
              <a:rPr lang="en-GB" sz="1800" b="1"/>
              <a:t>Real programming languages.</a:t>
            </a:r>
            <a:r>
              <a:rPr lang="en-GB" sz="1800"/>
              <a:t> Define infrastructure in JavaScript, TypeScript, Python, or Go.</a:t>
            </a:r>
          </a:p>
          <a:p>
            <a:pPr>
              <a:lnSpc>
                <a:spcPct val="90000"/>
              </a:lnSpc>
            </a:pPr>
            <a:r>
              <a:rPr lang="en-GB" sz="1800" b="1"/>
              <a:t>Your favorite tools.</a:t>
            </a:r>
            <a:r>
              <a:rPr lang="en-GB" sz="1800"/>
              <a:t> Use familiar IDEs, test frameworks, and tools.</a:t>
            </a:r>
          </a:p>
          <a:p>
            <a:pPr>
              <a:lnSpc>
                <a:spcPct val="90000"/>
              </a:lnSpc>
            </a:pPr>
            <a:r>
              <a:rPr lang="en-GB" sz="1800" b="1"/>
              <a:t>Share and reuse.</a:t>
            </a:r>
            <a:r>
              <a:rPr lang="en-GB" sz="1800"/>
              <a:t> Codify best practices and share them with your team or a growing community of practitioners.</a:t>
            </a:r>
          </a:p>
          <a:p>
            <a:pPr marL="0" indent="0">
              <a:lnSpc>
                <a:spcPct val="90000"/>
              </a:lnSpc>
              <a:buNone/>
            </a:pPr>
            <a:endParaRPr lang="en-US" sz="1800"/>
          </a:p>
        </p:txBody>
      </p:sp>
      <p:sp>
        <p:nvSpPr>
          <p:cNvPr id="9" name="Rectangle 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660" y="0"/>
            <a:ext cx="157734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86550" y="1769184"/>
            <a:ext cx="1605129" cy="1605129"/>
          </a:xfrm>
          <a:prstGeom prst="ellipse">
            <a:avLst/>
          </a:prstGeom>
          <a:solidFill>
            <a:srgbClr val="FFFFFF"/>
          </a:solidFill>
          <a:ln w="22225">
            <a:solidFill>
              <a:srgbClr val="FED2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D8D1F27-6725-4119-A2ED-43E47481C7DE}"/>
              </a:ext>
            </a:extLst>
          </p:cNvPr>
          <p:cNvPicPr>
            <a:picLocks noChangeAspect="1"/>
          </p:cNvPicPr>
          <p:nvPr/>
        </p:nvPicPr>
        <p:blipFill>
          <a:blip r:embed="rId2"/>
          <a:stretch>
            <a:fillRect/>
          </a:stretch>
        </p:blipFill>
        <p:spPr>
          <a:xfrm>
            <a:off x="6801046" y="2389660"/>
            <a:ext cx="1472775" cy="364176"/>
          </a:xfrm>
          <a:prstGeom prst="rect">
            <a:avLst/>
          </a:prstGeom>
        </p:spPr>
      </p:pic>
    </p:spTree>
    <p:extLst>
      <p:ext uri="{BB962C8B-B14F-4D97-AF65-F5344CB8AC3E}">
        <p14:creationId xmlns:p14="http://schemas.microsoft.com/office/powerpoint/2010/main" val="214941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F790E-5820-4AD7-A59D-AC2D56CC2972}"/>
              </a:ext>
            </a:extLst>
          </p:cNvPr>
          <p:cNvSpPr>
            <a:spLocks noGrp="1"/>
          </p:cNvSpPr>
          <p:nvPr>
            <p:ph type="title"/>
          </p:nvPr>
        </p:nvSpPr>
        <p:spPr>
          <a:xfrm>
            <a:off x="852321" y="470673"/>
            <a:ext cx="5605629" cy="994172"/>
          </a:xfrm>
        </p:spPr>
        <p:txBody>
          <a:bodyPr>
            <a:normAutofit/>
          </a:bodyPr>
          <a:lstStyle/>
          <a:p>
            <a:r>
              <a:rPr lang="en-US" dirty="0" err="1"/>
              <a:t>Pulumi</a:t>
            </a:r>
            <a:r>
              <a:rPr lang="en-US" dirty="0"/>
              <a:t> deploy</a:t>
            </a:r>
          </a:p>
        </p:txBody>
      </p:sp>
      <p:sp>
        <p:nvSpPr>
          <p:cNvPr id="3" name="Content Placeholder 2">
            <a:extLst>
              <a:ext uri="{FF2B5EF4-FFF2-40B4-BE49-F238E27FC236}">
                <a16:creationId xmlns:a16="http://schemas.microsoft.com/office/drawing/2014/main" id="{421B46BF-D4DF-47E1-B91D-74FCCADCF169}"/>
              </a:ext>
            </a:extLst>
          </p:cNvPr>
          <p:cNvSpPr>
            <a:spLocks noGrp="1"/>
          </p:cNvSpPr>
          <p:nvPr>
            <p:ph idx="1"/>
          </p:nvPr>
        </p:nvSpPr>
        <p:spPr>
          <a:xfrm>
            <a:off x="852321" y="1708629"/>
            <a:ext cx="4850901" cy="2587960"/>
          </a:xfrm>
        </p:spPr>
        <p:txBody>
          <a:bodyPr anchor="ctr">
            <a:normAutofit fontScale="92500"/>
          </a:bodyPr>
          <a:lstStyle/>
          <a:p>
            <a:r>
              <a:rPr lang="en-GB" sz="1800" b="1"/>
              <a:t>Deploy </a:t>
            </a:r>
            <a:r>
              <a:rPr lang="en-GB" sz="1800"/>
              <a:t>to any cloud.</a:t>
            </a:r>
          </a:p>
          <a:p>
            <a:r>
              <a:rPr lang="en-GB" sz="1800" b="1"/>
              <a:t>Many clouds, one workflow.</a:t>
            </a:r>
            <a:r>
              <a:rPr lang="en-GB" sz="1800"/>
              <a:t> Use the same language, tools, and workflow, no matter the cloud.</a:t>
            </a:r>
          </a:p>
          <a:p>
            <a:r>
              <a:rPr lang="en-GB" sz="1800" b="1"/>
              <a:t>Collaborate.</a:t>
            </a:r>
            <a:r>
              <a:rPr lang="en-GB" sz="1800"/>
              <a:t> Harmonize your engineering practices between developers and operators.</a:t>
            </a:r>
          </a:p>
          <a:p>
            <a:r>
              <a:rPr lang="en-GB" sz="1800" b="1"/>
              <a:t>Easy continuous delivery.</a:t>
            </a:r>
            <a:r>
              <a:rPr lang="en-GB" sz="1800"/>
              <a:t> Deploy from the CLI, or integrate with your favorite CI/CD system, and review all changes before they are made.</a:t>
            </a:r>
            <a:endParaRPr lang="en-GB" sz="1800" dirty="0"/>
          </a:p>
        </p:txBody>
      </p:sp>
      <p:sp>
        <p:nvSpPr>
          <p:cNvPr id="9" name="Rectangle 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660" y="0"/>
            <a:ext cx="157734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86550" y="1769184"/>
            <a:ext cx="1605129" cy="1605129"/>
          </a:xfrm>
          <a:prstGeom prst="ellipse">
            <a:avLst/>
          </a:prstGeom>
          <a:solidFill>
            <a:srgbClr val="FFFFFF"/>
          </a:solidFill>
          <a:ln w="22225">
            <a:solidFill>
              <a:srgbClr val="FED2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D8D1F27-6725-4119-A2ED-43E47481C7DE}"/>
              </a:ext>
            </a:extLst>
          </p:cNvPr>
          <p:cNvPicPr>
            <a:picLocks noChangeAspect="1"/>
          </p:cNvPicPr>
          <p:nvPr/>
        </p:nvPicPr>
        <p:blipFill>
          <a:blip r:embed="rId2"/>
          <a:stretch>
            <a:fillRect/>
          </a:stretch>
        </p:blipFill>
        <p:spPr>
          <a:xfrm>
            <a:off x="6801046" y="2389660"/>
            <a:ext cx="1472775" cy="364176"/>
          </a:xfrm>
          <a:prstGeom prst="rect">
            <a:avLst/>
          </a:prstGeom>
        </p:spPr>
      </p:pic>
      <p:pic>
        <p:nvPicPr>
          <p:cNvPr id="7" name="Picture 6">
            <a:extLst>
              <a:ext uri="{FF2B5EF4-FFF2-40B4-BE49-F238E27FC236}">
                <a16:creationId xmlns:a16="http://schemas.microsoft.com/office/drawing/2014/main" id="{1778A36E-DBEC-4ADB-AFA2-C41810C1ABD8}"/>
              </a:ext>
            </a:extLst>
          </p:cNvPr>
          <p:cNvPicPr>
            <a:picLocks noChangeAspect="1"/>
          </p:cNvPicPr>
          <p:nvPr/>
        </p:nvPicPr>
        <p:blipFill>
          <a:blip r:embed="rId3"/>
          <a:stretch>
            <a:fillRect/>
          </a:stretch>
        </p:blipFill>
        <p:spPr>
          <a:xfrm>
            <a:off x="6762672" y="2388171"/>
            <a:ext cx="1452884" cy="367154"/>
          </a:xfrm>
          <a:prstGeom prst="rect">
            <a:avLst/>
          </a:prstGeom>
        </p:spPr>
      </p:pic>
    </p:spTree>
    <p:extLst>
      <p:ext uri="{BB962C8B-B14F-4D97-AF65-F5344CB8AC3E}">
        <p14:creationId xmlns:p14="http://schemas.microsoft.com/office/powerpoint/2010/main" val="170914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solidFill>
                  <a:schemeClr val="bg1"/>
                </a:solidFill>
              </a:rPr>
              <a:t>Demo</a:t>
            </a:r>
            <a:endParaRPr lang="bs-Latn-BA" dirty="0">
              <a:solidFill>
                <a:schemeClr val="bg1"/>
              </a:solidFill>
            </a:endParaRPr>
          </a:p>
        </p:txBody>
      </p:sp>
      <p:sp>
        <p:nvSpPr>
          <p:cNvPr id="4" name="Text Placeholder 3">
            <a:extLst>
              <a:ext uri="{FF2B5EF4-FFF2-40B4-BE49-F238E27FC236}">
                <a16:creationId xmlns:a16="http://schemas.microsoft.com/office/drawing/2014/main" id="{CB4AC52C-7AAA-4E25-BE3F-CC29681AC3B4}"/>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49725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0449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0823" y="1047216"/>
            <a:ext cx="4790327" cy="994173"/>
          </a:xfrm>
        </p:spPr>
        <p:txBody>
          <a:bodyPr>
            <a:normAutofit/>
          </a:bodyPr>
          <a:lstStyle/>
          <a:p>
            <a:pPr>
              <a:lnSpc>
                <a:spcPct val="90000"/>
              </a:lnSpc>
            </a:pPr>
            <a:r>
              <a:rPr lang="en-US" sz="3700" dirty="0" err="1"/>
              <a:t>Pulumi</a:t>
            </a:r>
            <a:r>
              <a:rPr lang="en-US" sz="3700" dirty="0"/>
              <a:t> vs Terraform</a:t>
            </a:r>
            <a:endParaRPr lang="bs-Latn-BA" sz="3700" dirty="0"/>
          </a:p>
        </p:txBody>
      </p:sp>
      <p:sp>
        <p:nvSpPr>
          <p:cNvPr id="3" name="Content Placeholder 2"/>
          <p:cNvSpPr>
            <a:spLocks noGrp="1"/>
          </p:cNvSpPr>
          <p:nvPr>
            <p:ph idx="1"/>
          </p:nvPr>
        </p:nvSpPr>
        <p:spPr>
          <a:xfrm>
            <a:off x="604156" y="2153986"/>
            <a:ext cx="4786993" cy="2386263"/>
          </a:xfrm>
        </p:spPr>
        <p:txBody>
          <a:bodyPr anchor="t">
            <a:normAutofit fontScale="77500" lnSpcReduction="20000"/>
          </a:bodyPr>
          <a:lstStyle/>
          <a:p>
            <a:r>
              <a:rPr lang="en-GB"/>
              <a:t>a new custom language, the HCL DSL</a:t>
            </a:r>
          </a:p>
          <a:p>
            <a:r>
              <a:rPr lang="en-US"/>
              <a:t>loops, functions, and classes</a:t>
            </a:r>
          </a:p>
          <a:p>
            <a:r>
              <a:rPr lang="en-GB"/>
              <a:t>Terraform, state manually, by way of its “state files.” Pulumi - app.pulumi.com </a:t>
            </a:r>
          </a:p>
          <a:p>
            <a:r>
              <a:rPr lang="en-GB" sz="1400"/>
              <a:t>Tf2pulumi - </a:t>
            </a:r>
            <a:r>
              <a:rPr lang="en-US" sz="1400">
                <a:hlinkClick r:id="rId2"/>
              </a:rPr>
              <a:t>https://github.com/pulumi/tf2pulumi</a:t>
            </a:r>
            <a:r>
              <a:rPr lang="en-US" sz="1400"/>
              <a:t> </a:t>
            </a:r>
            <a:endParaRPr lang="en-GB" sz="1400" dirty="0"/>
          </a:p>
        </p:txBody>
      </p:sp>
      <p:sp>
        <p:nvSpPr>
          <p:cNvPr id="92" name="Freeform: Shape 91">
            <a:extLst>
              <a:ext uri="{FF2B5EF4-FFF2-40B4-BE49-F238E27FC236}">
                <a16:creationId xmlns:a16="http://schemas.microsoft.com/office/drawing/2014/main" id="{2C6A2225-94AF-4BC4-98F4-77746E7B1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43831" y="0"/>
            <a:ext cx="3500169" cy="2709703"/>
          </a:xfrm>
          <a:custGeom>
            <a:avLst/>
            <a:gdLst>
              <a:gd name="connsiteX0" fmla="*/ 192227 w 4666892"/>
              <a:gd name="connsiteY0" fmla="*/ 0 h 3612937"/>
              <a:gd name="connsiteX1" fmla="*/ 4666892 w 4666892"/>
              <a:gd name="connsiteY1" fmla="*/ 0 h 3612937"/>
              <a:gd name="connsiteX2" fmla="*/ 4666892 w 4666892"/>
              <a:gd name="connsiteY2" fmla="*/ 2643684 h 3612937"/>
              <a:gd name="connsiteX3" fmla="*/ 4657487 w 4666892"/>
              <a:gd name="connsiteY3" fmla="*/ 2656262 h 3612937"/>
              <a:gd name="connsiteX4" fmla="*/ 2628900 w 4666892"/>
              <a:gd name="connsiteY4" fmla="*/ 3612937 h 3612937"/>
              <a:gd name="connsiteX5" fmla="*/ 0 w 4666892"/>
              <a:gd name="connsiteY5" fmla="*/ 984037 h 3612937"/>
              <a:gd name="connsiteX6" fmla="*/ 118190 w 4666892"/>
              <a:gd name="connsiteY6" fmla="*/ 202283 h 3612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6892" h="3612937">
                <a:moveTo>
                  <a:pt x="192227" y="0"/>
                </a:moveTo>
                <a:lnTo>
                  <a:pt x="4666892" y="0"/>
                </a:lnTo>
                <a:lnTo>
                  <a:pt x="4666892" y="2643684"/>
                </a:lnTo>
                <a:lnTo>
                  <a:pt x="4657487" y="2656262"/>
                </a:lnTo>
                <a:cubicBezTo>
                  <a:pt x="4175308" y="3240527"/>
                  <a:pt x="3445594" y="3612937"/>
                  <a:pt x="2628900" y="3612937"/>
                </a:cubicBezTo>
                <a:cubicBezTo>
                  <a:pt x="1176999" y="3612937"/>
                  <a:pt x="0" y="2435938"/>
                  <a:pt x="0" y="984037"/>
                </a:cubicBezTo>
                <a:cubicBezTo>
                  <a:pt x="0" y="711806"/>
                  <a:pt x="41379" y="449239"/>
                  <a:pt x="118190" y="2022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Freeform: Shape 93">
            <a:extLst>
              <a:ext uri="{FF2B5EF4-FFF2-40B4-BE49-F238E27FC236}">
                <a16:creationId xmlns:a16="http://schemas.microsoft.com/office/drawing/2014/main" id="{46EA0402-5843-4D53-BF9C-BE72058120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7372" y="0"/>
            <a:ext cx="3376630" cy="2586165"/>
          </a:xfrm>
          <a:custGeom>
            <a:avLst/>
            <a:gdLst>
              <a:gd name="connsiteX0" fmla="*/ 205627 w 4502173"/>
              <a:gd name="connsiteY0" fmla="*/ 0 h 3448219"/>
              <a:gd name="connsiteX1" fmla="*/ 4502173 w 4502173"/>
              <a:gd name="connsiteY1" fmla="*/ 0 h 3448219"/>
              <a:gd name="connsiteX2" fmla="*/ 4502173 w 4502173"/>
              <a:gd name="connsiteY2" fmla="*/ 2368934 h 3448219"/>
              <a:gd name="connsiteX3" fmla="*/ 4365663 w 4502173"/>
              <a:gd name="connsiteY3" fmla="*/ 2551486 h 3448219"/>
              <a:gd name="connsiteX4" fmla="*/ 2464181 w 4502173"/>
              <a:gd name="connsiteY4" fmla="*/ 3448219 h 3448219"/>
              <a:gd name="connsiteX5" fmla="*/ 0 w 4502173"/>
              <a:gd name="connsiteY5" fmla="*/ 984038 h 3448219"/>
              <a:gd name="connsiteX6" fmla="*/ 193648 w 4502173"/>
              <a:gd name="connsiteY6" fmla="*/ 24867 h 344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73" h="3448219">
                <a:moveTo>
                  <a:pt x="205627" y="0"/>
                </a:moveTo>
                <a:lnTo>
                  <a:pt x="4502173" y="0"/>
                </a:lnTo>
                <a:lnTo>
                  <a:pt x="4502173" y="2368934"/>
                </a:lnTo>
                <a:lnTo>
                  <a:pt x="4365663" y="2551486"/>
                </a:lnTo>
                <a:cubicBezTo>
                  <a:pt x="3913696" y="3099144"/>
                  <a:pt x="3229704" y="3448219"/>
                  <a:pt x="2464181" y="3448219"/>
                </a:cubicBezTo>
                <a:cubicBezTo>
                  <a:pt x="1103251" y="3448219"/>
                  <a:pt x="0" y="2344968"/>
                  <a:pt x="0" y="984038"/>
                </a:cubicBezTo>
                <a:cubicBezTo>
                  <a:pt x="0" y="643806"/>
                  <a:pt x="68954" y="319678"/>
                  <a:pt x="193648" y="2486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30" name="Picture 6" descr="Image result for pulumi logo">
            <a:extLst>
              <a:ext uri="{FF2B5EF4-FFF2-40B4-BE49-F238E27FC236}">
                <a16:creationId xmlns:a16="http://schemas.microsoft.com/office/drawing/2014/main" id="{EB2266A8-C924-4013-9A78-D88714E1175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76620" y="183392"/>
            <a:ext cx="1935553" cy="1935553"/>
          </a:xfrm>
          <a:prstGeom prst="rect">
            <a:avLst/>
          </a:prstGeom>
          <a:noFill/>
          <a:extLst>
            <a:ext uri="{909E8E84-426E-40DD-AFC4-6F175D3DCCD1}">
              <a14:hiddenFill xmlns:a14="http://schemas.microsoft.com/office/drawing/2010/main">
                <a:solidFill>
                  <a:srgbClr val="FFFFFF"/>
                </a:solidFill>
              </a14:hiddenFill>
            </a:ext>
          </a:extLst>
        </p:spPr>
      </p:pic>
      <p:sp>
        <p:nvSpPr>
          <p:cNvPr id="96" name="Freeform: Shape 95">
            <a:extLst>
              <a:ext uri="{FF2B5EF4-FFF2-40B4-BE49-F238E27FC236}">
                <a16:creationId xmlns:a16="http://schemas.microsoft.com/office/drawing/2014/main" id="{648F5915-2CE1-4F74-88C5-D4366893D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3552" y="2938538"/>
            <a:ext cx="2690448" cy="2204961"/>
          </a:xfrm>
          <a:custGeom>
            <a:avLst/>
            <a:gdLst>
              <a:gd name="connsiteX0" fmla="*/ 2070613 w 3587263"/>
              <a:gd name="connsiteY0" fmla="*/ 0 h 2939948"/>
              <a:gd name="connsiteX1" fmla="*/ 3534758 w 3587263"/>
              <a:gd name="connsiteY1" fmla="*/ 606469 h 2939948"/>
              <a:gd name="connsiteX2" fmla="*/ 3587263 w 3587263"/>
              <a:gd name="connsiteY2" fmla="*/ 664240 h 2939948"/>
              <a:gd name="connsiteX3" fmla="*/ 3587263 w 3587263"/>
              <a:gd name="connsiteY3" fmla="*/ 2939948 h 2939948"/>
              <a:gd name="connsiteX4" fmla="*/ 193241 w 3587263"/>
              <a:gd name="connsiteY4" fmla="*/ 2939948 h 2939948"/>
              <a:gd name="connsiteX5" fmla="*/ 162719 w 3587263"/>
              <a:gd name="connsiteY5" fmla="*/ 2876589 h 2939948"/>
              <a:gd name="connsiteX6" fmla="*/ 0 w 3587263"/>
              <a:gd name="connsiteY6" fmla="*/ 2070613 h 2939948"/>
              <a:gd name="connsiteX7" fmla="*/ 2070613 w 3587263"/>
              <a:gd name="connsiteY7" fmla="*/ 0 h 293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7263" h="2939948">
                <a:moveTo>
                  <a:pt x="2070613" y="0"/>
                </a:moveTo>
                <a:cubicBezTo>
                  <a:pt x="2642397" y="0"/>
                  <a:pt x="3160050" y="231761"/>
                  <a:pt x="3534758" y="606469"/>
                </a:cubicBezTo>
                <a:lnTo>
                  <a:pt x="3587263" y="664240"/>
                </a:lnTo>
                <a:lnTo>
                  <a:pt x="3587263" y="2939948"/>
                </a:lnTo>
                <a:lnTo>
                  <a:pt x="193241" y="2939948"/>
                </a:lnTo>
                <a:lnTo>
                  <a:pt x="162719" y="2876589"/>
                </a:lnTo>
                <a:cubicBezTo>
                  <a:pt x="57940" y="2628865"/>
                  <a:pt x="0" y="2356505"/>
                  <a:pt x="0" y="2070613"/>
                </a:cubicBezTo>
                <a:cubicBezTo>
                  <a:pt x="0" y="927045"/>
                  <a:pt x="927045" y="0"/>
                  <a:pt x="2070613"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Freeform: Shape 97">
            <a:extLst>
              <a:ext uri="{FF2B5EF4-FFF2-40B4-BE49-F238E27FC236}">
                <a16:creationId xmlns:a16="http://schemas.microsoft.com/office/drawing/2014/main" id="{91B43EC4-7D6F-44CA-82DD-103883D236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6620" y="3061606"/>
            <a:ext cx="2567381" cy="2081894"/>
          </a:xfrm>
          <a:custGeom>
            <a:avLst/>
            <a:gdLst>
              <a:gd name="connsiteX0" fmla="*/ 1906524 w 3423175"/>
              <a:gd name="connsiteY0" fmla="*/ 0 h 2775859"/>
              <a:gd name="connsiteX1" fmla="*/ 3377691 w 3423175"/>
              <a:gd name="connsiteY1" fmla="*/ 693798 h 2775859"/>
              <a:gd name="connsiteX2" fmla="*/ 3423175 w 3423175"/>
              <a:gd name="connsiteY2" fmla="*/ 754624 h 2775859"/>
              <a:gd name="connsiteX3" fmla="*/ 3423175 w 3423175"/>
              <a:gd name="connsiteY3" fmla="*/ 2775859 h 2775859"/>
              <a:gd name="connsiteX4" fmla="*/ 211114 w 3423175"/>
              <a:gd name="connsiteY4" fmla="*/ 2775859 h 2775859"/>
              <a:gd name="connsiteX5" fmla="*/ 149824 w 3423175"/>
              <a:gd name="connsiteY5" fmla="*/ 2648629 h 2775859"/>
              <a:gd name="connsiteX6" fmla="*/ 0 w 3423175"/>
              <a:gd name="connsiteY6" fmla="*/ 1906524 h 2775859"/>
              <a:gd name="connsiteX7" fmla="*/ 1906524 w 3423175"/>
              <a:gd name="connsiteY7" fmla="*/ 0 h 277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Image result for terraform logo transparent png">
            <a:extLst>
              <a:ext uri="{FF2B5EF4-FFF2-40B4-BE49-F238E27FC236}">
                <a16:creationId xmlns:a16="http://schemas.microsoft.com/office/drawing/2014/main" id="{4B7D426F-5EFC-43A2-B25C-E77D9A0E3A1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253976" y="3577472"/>
            <a:ext cx="1442202" cy="144220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08213025-6C3D-48F3-93F5-6C061787A503}"/>
              </a:ext>
            </a:extLst>
          </p:cNvPr>
          <p:cNvPicPr>
            <a:picLocks noChangeAspect="1"/>
          </p:cNvPicPr>
          <p:nvPr/>
        </p:nvPicPr>
        <p:blipFill>
          <a:blip r:embed="rId5"/>
          <a:stretch>
            <a:fillRect/>
          </a:stretch>
        </p:blipFill>
        <p:spPr>
          <a:xfrm>
            <a:off x="152400" y="-19050"/>
            <a:ext cx="990686" cy="845893"/>
          </a:xfrm>
          <a:prstGeom prst="rect">
            <a:avLst/>
          </a:prstGeom>
        </p:spPr>
      </p:pic>
    </p:spTree>
    <p:extLst>
      <p:ext uri="{BB962C8B-B14F-4D97-AF65-F5344CB8AC3E}">
        <p14:creationId xmlns:p14="http://schemas.microsoft.com/office/powerpoint/2010/main" val="118850966"/>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240030"/>
            <a:ext cx="8661654" cy="466344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722907"/>
            <a:ext cx="2620771" cy="3697685"/>
          </a:xfrm>
        </p:spPr>
        <p:txBody>
          <a:bodyPr>
            <a:normAutofit/>
          </a:bodyPr>
          <a:lstStyle/>
          <a:p>
            <a:pPr algn="r"/>
            <a:r>
              <a:rPr lang="en-US" sz="4400">
                <a:solidFill>
                  <a:schemeClr val="accent1"/>
                </a:solidFill>
              </a:rPr>
              <a:t>Get started with Pulumi</a:t>
            </a:r>
            <a:endParaRPr lang="bs-Latn-BA" sz="4400">
              <a:solidFill>
                <a:schemeClr val="accent1"/>
              </a:solidFill>
            </a:endParaRPr>
          </a:p>
        </p:txBody>
      </p:sp>
      <p:cxnSp>
        <p:nvCxnSpPr>
          <p:cNvPr id="32"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543050"/>
            <a:ext cx="0" cy="2057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3" name="Content Placeholder 2"/>
          <p:cNvSpPr>
            <a:spLocks noGrp="1"/>
          </p:cNvSpPr>
          <p:nvPr>
            <p:ph idx="1"/>
          </p:nvPr>
        </p:nvSpPr>
        <p:spPr>
          <a:xfrm>
            <a:off x="3732023" y="722907"/>
            <a:ext cx="4783327" cy="3697685"/>
          </a:xfrm>
        </p:spPr>
        <p:txBody>
          <a:bodyPr anchor="ctr">
            <a:normAutofit/>
          </a:bodyPr>
          <a:lstStyle/>
          <a:p>
            <a:r>
              <a:rPr lang="en-GB" sz="1800" dirty="0">
                <a:hlinkClick r:id="rId2"/>
              </a:rPr>
              <a:t>https://www.pulumi.com/azure/</a:t>
            </a:r>
            <a:endParaRPr lang="en-GB" sz="1800" dirty="0"/>
          </a:p>
          <a:p>
            <a:r>
              <a:rPr lang="en-US" sz="1800" dirty="0">
                <a:hlinkClick r:id="rId3"/>
              </a:rPr>
              <a:t>https://github.com/pulumi/examples</a:t>
            </a:r>
            <a:r>
              <a:rPr lang="en-US" sz="1800" dirty="0"/>
              <a:t> </a:t>
            </a:r>
          </a:p>
          <a:p>
            <a:r>
              <a:rPr lang="en-US" sz="1800" dirty="0">
                <a:hlinkClick r:id="rId4"/>
              </a:rPr>
              <a:t>https://mikhail.io/</a:t>
            </a:r>
            <a:r>
              <a:rPr lang="en-US" sz="1800" dirty="0"/>
              <a:t> </a:t>
            </a:r>
          </a:p>
          <a:p>
            <a:r>
              <a:rPr lang="en-US" sz="1800" b="1" dirty="0">
                <a:hlinkClick r:id="rId5"/>
              </a:rPr>
              <a:t>@</a:t>
            </a:r>
            <a:r>
              <a:rPr lang="en-US" sz="1800" dirty="0" err="1">
                <a:hlinkClick r:id="rId5"/>
              </a:rPr>
              <a:t>MikhailShilkov</a:t>
            </a:r>
            <a:endParaRPr lang="en-US" sz="1800" dirty="0"/>
          </a:p>
          <a:p>
            <a:endParaRPr lang="en-GB" sz="1800" dirty="0"/>
          </a:p>
        </p:txBody>
      </p:sp>
    </p:spTree>
    <p:extLst>
      <p:ext uri="{BB962C8B-B14F-4D97-AF65-F5344CB8AC3E}">
        <p14:creationId xmlns:p14="http://schemas.microsoft.com/office/powerpoint/2010/main" val="3838661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052"/>
            <a:ext cx="6934200" cy="857250"/>
          </a:xfrm>
          <a:solidFill>
            <a:srgbClr val="20449A"/>
          </a:solidFill>
        </p:spPr>
        <p:txBody>
          <a:bodyPr>
            <a:noAutofit/>
          </a:bodyPr>
          <a:lstStyle/>
          <a:p>
            <a:pPr fontAlgn="base"/>
            <a:r>
              <a:rPr lang="en-US" sz="2800" dirty="0">
                <a:solidFill>
                  <a:schemeClr val="bg1"/>
                </a:solidFill>
              </a:rPr>
              <a:t>Infrastructure as Code, Terraform, PowerShell, ARM </a:t>
            </a:r>
            <a:r>
              <a:rPr lang="en-US" sz="2800" dirty="0" err="1">
                <a:solidFill>
                  <a:schemeClr val="bg1"/>
                </a:solidFill>
              </a:rPr>
              <a:t>ili</a:t>
            </a:r>
            <a:r>
              <a:rPr lang="en-US" sz="2800" dirty="0">
                <a:solidFill>
                  <a:schemeClr val="bg1"/>
                </a:solidFill>
              </a:rPr>
              <a:t> </a:t>
            </a:r>
            <a:r>
              <a:rPr lang="en-US" sz="2800" dirty="0" err="1">
                <a:solidFill>
                  <a:schemeClr val="bg1"/>
                </a:solidFill>
              </a:rPr>
              <a:t>nešto</a:t>
            </a:r>
            <a:r>
              <a:rPr lang="en-US" sz="2800" dirty="0">
                <a:solidFill>
                  <a:schemeClr val="bg1"/>
                </a:solidFill>
              </a:rPr>
              <a:t> </a:t>
            </a:r>
            <a:r>
              <a:rPr lang="en-US" sz="2800" dirty="0" err="1">
                <a:solidFill>
                  <a:schemeClr val="bg1"/>
                </a:solidFill>
              </a:rPr>
              <a:t>treće</a:t>
            </a:r>
            <a:endParaRPr lang="en-US" sz="2800" dirty="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353193"/>
            <a:ext cx="3285756" cy="4419078"/>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292AEF0-D283-4383-8060-EFDF0594C87B}"/>
              </a:ext>
            </a:extLst>
          </p:cNvPr>
          <p:cNvSpPr>
            <a:spLocks noGrp="1"/>
          </p:cNvSpPr>
          <p:nvPr>
            <p:ph type="title"/>
          </p:nvPr>
        </p:nvSpPr>
        <p:spPr>
          <a:xfrm>
            <a:off x="647271" y="759003"/>
            <a:ext cx="2562119" cy="3596556"/>
          </a:xfrm>
        </p:spPr>
        <p:txBody>
          <a:bodyPr>
            <a:normAutofit/>
          </a:bodyPr>
          <a:lstStyle/>
          <a:p>
            <a:endParaRPr lang="en-US">
              <a:solidFill>
                <a:srgbClr val="FFFFFF"/>
              </a:solidFill>
            </a:endParaRPr>
          </a:p>
        </p:txBody>
      </p:sp>
      <p:graphicFrame>
        <p:nvGraphicFramePr>
          <p:cNvPr id="15" name="Content Placeholder 2">
            <a:extLst>
              <a:ext uri="{FF2B5EF4-FFF2-40B4-BE49-F238E27FC236}">
                <a16:creationId xmlns:a16="http://schemas.microsoft.com/office/drawing/2014/main" id="{ED17189F-84C3-4B85-BD03-959EB8E02B2C}"/>
              </a:ext>
            </a:extLst>
          </p:cNvPr>
          <p:cNvGraphicFramePr>
            <a:graphicFrameLocks noGrp="1"/>
          </p:cNvGraphicFramePr>
          <p:nvPr>
            <p:ph idx="1"/>
            <p:extLst>
              <p:ext uri="{D42A27DB-BD31-4B8C-83A1-F6EECF244321}">
                <p14:modId xmlns:p14="http://schemas.microsoft.com/office/powerpoint/2010/main" val="540580680"/>
              </p:ext>
            </p:extLst>
          </p:nvPr>
        </p:nvGraphicFramePr>
        <p:xfrm>
          <a:off x="3895725" y="353193"/>
          <a:ext cx="4885203" cy="44140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84624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57150"/>
            <a:ext cx="8229600" cy="857250"/>
          </a:xfrm>
        </p:spPr>
        <p:txBody>
          <a:bodyPr/>
          <a:lstStyle/>
          <a:p>
            <a:r>
              <a:rPr lang="bs-Latn-BA" dirty="0">
                <a:solidFill>
                  <a:schemeClr val="bg1"/>
                </a:solidFill>
              </a:rPr>
              <a:t>HVALA NA PAŽNJI!</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211157" cy="51435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extBox 1"/>
          <p:cNvSpPr txBox="1"/>
          <p:nvPr/>
        </p:nvSpPr>
        <p:spPr>
          <a:xfrm>
            <a:off x="4570578" y="602216"/>
            <a:ext cx="3733482" cy="109053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400" kern="1200">
                <a:solidFill>
                  <a:srgbClr val="000000"/>
                </a:solidFill>
                <a:latin typeface="+mj-lt"/>
                <a:ea typeface="+mj-ea"/>
                <a:cs typeface="+mj-cs"/>
              </a:rPr>
              <a:t>Let’s introduce my self</a:t>
            </a:r>
          </a:p>
        </p:txBody>
      </p:sp>
      <p:sp>
        <p:nvSpPr>
          <p:cNvPr id="19"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3964"/>
            <a:ext cx="3750328" cy="4050721"/>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person wearing glasses and smiling at the camera&#10;&#10;Description automatically generated">
            <a:extLst>
              <a:ext uri="{FF2B5EF4-FFF2-40B4-BE49-F238E27FC236}">
                <a16:creationId xmlns:a16="http://schemas.microsoft.com/office/drawing/2014/main" id="{2EBF3188-4E32-4ADD-B9B5-C3C7D408126E}"/>
              </a:ext>
            </a:extLst>
          </p:cNvPr>
          <p:cNvPicPr>
            <a:picLocks noChangeAspect="1"/>
          </p:cNvPicPr>
          <p:nvPr/>
        </p:nvPicPr>
        <p:blipFill rotWithShape="1">
          <a:blip r:embed="rId3" cstate="print">
            <a:alphaModFix/>
            <a:extLst>
              <a:ext uri="{28A0092B-C50C-407E-A947-70E740481C1C}">
                <a14:useLocalDpi xmlns:a14="http://schemas.microsoft.com/office/drawing/2010/main" val="0"/>
              </a:ext>
            </a:extLst>
          </a:blip>
          <a:srcRect l="604" r="3859" b="5"/>
          <a:stretch/>
        </p:blipFill>
        <p:spPr>
          <a:xfrm>
            <a:off x="20" y="680423"/>
            <a:ext cx="3628510" cy="3797803"/>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 name="TextBox 2"/>
          <p:cNvSpPr txBox="1"/>
          <p:nvPr/>
        </p:nvSpPr>
        <p:spPr>
          <a:xfrm>
            <a:off x="4567930" y="1816261"/>
            <a:ext cx="3733184" cy="2729467"/>
          </a:xfrm>
          <a:prstGeom prst="rect">
            <a:avLst/>
          </a:prstGeom>
        </p:spPr>
        <p:txBody>
          <a:bodyPr vert="horz" lIns="91440" tIns="45720" rIns="91440" bIns="45720" rtlCol="0" anchor="ctr">
            <a:normAutofit lnSpcReduction="10000"/>
          </a:bodyPr>
          <a:lstStyle/>
          <a:p>
            <a:pPr indent="-228600">
              <a:lnSpc>
                <a:spcPct val="90000"/>
              </a:lnSpc>
              <a:spcAft>
                <a:spcPts val="600"/>
              </a:spcAft>
              <a:buFont typeface="Arial" panose="020B0604020202020204" pitchFamily="34" charset="0"/>
              <a:buChar char="•"/>
            </a:pPr>
            <a:r>
              <a:rPr lang="en-US" sz="1200" kern="1200" dirty="0">
                <a:solidFill>
                  <a:srgbClr val="000000"/>
                </a:solidFill>
                <a:latin typeface="+mn-lt"/>
                <a:ea typeface="+mn-ea"/>
                <a:cs typeface="+mn-cs"/>
              </a:rPr>
              <a:t>Ratomir Vukadin</a:t>
            </a:r>
          </a:p>
          <a:p>
            <a:pPr indent="-228600">
              <a:lnSpc>
                <a:spcPct val="90000"/>
              </a:lnSpc>
              <a:spcAft>
                <a:spcPts val="600"/>
              </a:spcAft>
              <a:buFont typeface="Arial" panose="020B0604020202020204" pitchFamily="34" charset="0"/>
              <a:buChar char="•"/>
            </a:pPr>
            <a:r>
              <a:rPr lang="en-US" sz="1200" kern="1200" dirty="0">
                <a:solidFill>
                  <a:srgbClr val="000000"/>
                </a:solidFill>
                <a:latin typeface="+mn-lt"/>
                <a:ea typeface="+mn-ea"/>
                <a:cs typeface="+mn-cs"/>
              </a:rPr>
              <a:t>DevOps Engineer – Mistral </a:t>
            </a:r>
            <a:r>
              <a:rPr lang="en-US" sz="1200" kern="1200" dirty="0">
                <a:solidFill>
                  <a:srgbClr val="000000"/>
                </a:solidFill>
                <a:latin typeface="+mn-lt"/>
                <a:ea typeface="+mn-ea"/>
                <a:cs typeface="+mn-cs"/>
                <a:hlinkClick r:id="rId4"/>
              </a:rPr>
              <a:t>www.mistral.ba</a:t>
            </a:r>
            <a:endParaRPr lang="en-US" sz="1200" kern="1200" dirty="0">
              <a:solidFill>
                <a:srgbClr val="000000"/>
              </a:solidFill>
              <a:latin typeface="+mn-lt"/>
              <a:ea typeface="+mn-ea"/>
              <a:cs typeface="+mn-cs"/>
            </a:endParaRPr>
          </a:p>
          <a:p>
            <a:pPr indent="-228600">
              <a:lnSpc>
                <a:spcPct val="90000"/>
              </a:lnSpc>
              <a:spcAft>
                <a:spcPts val="600"/>
              </a:spcAft>
              <a:buFont typeface="Arial" panose="020B0604020202020204" pitchFamily="34" charset="0"/>
              <a:buChar char="•"/>
            </a:pPr>
            <a:r>
              <a:rPr lang="en-US" sz="1200" kern="1200" dirty="0">
                <a:solidFill>
                  <a:srgbClr val="000000"/>
                </a:solidFill>
                <a:latin typeface="+mn-lt"/>
                <a:ea typeface="+mn-ea"/>
                <a:cs typeface="+mn-cs"/>
                <a:hlinkClick r:id="rId5"/>
              </a:rPr>
              <a:t>https://www.linkedin.com/in/ratomir-vukadin-rvs/</a:t>
            </a:r>
            <a:endParaRPr lang="en-US" sz="1200" kern="1200" dirty="0">
              <a:solidFill>
                <a:srgbClr val="000000"/>
              </a:solidFill>
              <a:latin typeface="+mn-lt"/>
              <a:ea typeface="+mn-ea"/>
              <a:cs typeface="+mn-cs"/>
            </a:endParaRPr>
          </a:p>
          <a:p>
            <a:pPr indent="-228600">
              <a:lnSpc>
                <a:spcPct val="90000"/>
              </a:lnSpc>
              <a:spcAft>
                <a:spcPts val="600"/>
              </a:spcAft>
              <a:buFont typeface="Arial" panose="020B0604020202020204" pitchFamily="34" charset="0"/>
              <a:buChar char="•"/>
            </a:pPr>
            <a:r>
              <a:rPr lang="en-US" sz="1200" kern="1200" dirty="0">
                <a:solidFill>
                  <a:srgbClr val="000000"/>
                </a:solidFill>
                <a:latin typeface="+mn-lt"/>
                <a:ea typeface="+mn-ea"/>
                <a:cs typeface="+mn-cs"/>
                <a:hlinkClick r:id="rId6"/>
              </a:rPr>
              <a:t>https://twitter.com/Ratko_V</a:t>
            </a:r>
            <a:r>
              <a:rPr lang="en-US" sz="1200" kern="1200" dirty="0">
                <a:solidFill>
                  <a:srgbClr val="000000"/>
                </a:solidFill>
                <a:latin typeface="+mn-lt"/>
                <a:ea typeface="+mn-ea"/>
                <a:cs typeface="+mn-cs"/>
              </a:rPr>
              <a:t> </a:t>
            </a:r>
          </a:p>
          <a:p>
            <a:pPr indent="-228600">
              <a:lnSpc>
                <a:spcPct val="90000"/>
              </a:lnSpc>
              <a:spcAft>
                <a:spcPts val="600"/>
              </a:spcAft>
              <a:buFont typeface="Arial" panose="020B0604020202020204" pitchFamily="34" charset="0"/>
              <a:buChar char="•"/>
            </a:pPr>
            <a:r>
              <a:rPr lang="en-US" sz="1200" kern="1200" dirty="0">
                <a:solidFill>
                  <a:srgbClr val="000000"/>
                </a:solidFill>
                <a:latin typeface="+mn-lt"/>
                <a:ea typeface="+mn-ea"/>
                <a:cs typeface="+mn-cs"/>
                <a:hlinkClick r:id="rId7"/>
              </a:rPr>
              <a:t>https://github.com/Ratomir</a:t>
            </a:r>
            <a:endParaRPr lang="en-US" sz="1200" kern="1200" dirty="0">
              <a:solidFill>
                <a:srgbClr val="000000"/>
              </a:solidFill>
              <a:latin typeface="+mn-lt"/>
              <a:ea typeface="+mn-ea"/>
              <a:cs typeface="+mn-cs"/>
            </a:endParaRPr>
          </a:p>
          <a:p>
            <a:pPr indent="-228600">
              <a:lnSpc>
                <a:spcPct val="90000"/>
              </a:lnSpc>
              <a:spcAft>
                <a:spcPts val="600"/>
              </a:spcAft>
              <a:buFont typeface="Arial" panose="020B0604020202020204" pitchFamily="34" charset="0"/>
              <a:buChar char="•"/>
            </a:pPr>
            <a:r>
              <a:rPr lang="en-US" sz="1200">
                <a:solidFill>
                  <a:srgbClr val="000000"/>
                </a:solidFill>
                <a:hlinkClick r:id="rId8"/>
              </a:rPr>
              <a:t>https://github.com/Ratomir/IaC.git</a:t>
            </a:r>
            <a:r>
              <a:rPr lang="en-US" sz="1200">
                <a:solidFill>
                  <a:srgbClr val="000000"/>
                </a:solidFill>
              </a:rPr>
              <a:t> </a:t>
            </a:r>
            <a:endParaRPr lang="en-US" sz="1200" kern="1200" dirty="0">
              <a:solidFill>
                <a:srgbClr val="000000"/>
              </a:solidFill>
              <a:latin typeface="+mn-lt"/>
              <a:ea typeface="+mn-ea"/>
              <a:cs typeface="+mn-cs"/>
            </a:endParaRPr>
          </a:p>
          <a:p>
            <a:pPr indent="-228600">
              <a:lnSpc>
                <a:spcPct val="90000"/>
              </a:lnSpc>
              <a:spcAft>
                <a:spcPts val="600"/>
              </a:spcAft>
              <a:buFont typeface="Arial" panose="020B0604020202020204" pitchFamily="34" charset="0"/>
              <a:buChar char="•"/>
            </a:pPr>
            <a:r>
              <a:rPr lang="en-US" sz="1200" kern="1200" dirty="0">
                <a:solidFill>
                  <a:srgbClr val="000000"/>
                </a:solidFill>
                <a:latin typeface="+mn-lt"/>
                <a:ea typeface="+mn-ea"/>
                <a:cs typeface="+mn-cs"/>
                <a:hlinkClick r:id="rId9"/>
              </a:rPr>
              <a:t>https://www.ratomirvukadin.com</a:t>
            </a:r>
            <a:r>
              <a:rPr lang="en-US" sz="1200" kern="1200" dirty="0">
                <a:solidFill>
                  <a:srgbClr val="000000"/>
                </a:solidFill>
                <a:latin typeface="+mn-lt"/>
                <a:ea typeface="+mn-ea"/>
                <a:cs typeface="+mn-cs"/>
              </a:rPr>
              <a:t> </a:t>
            </a:r>
          </a:p>
          <a:p>
            <a:pPr indent="-228600">
              <a:lnSpc>
                <a:spcPct val="90000"/>
              </a:lnSpc>
              <a:spcAft>
                <a:spcPts val="600"/>
              </a:spcAft>
              <a:buFont typeface="Arial" panose="020B0604020202020204" pitchFamily="34" charset="0"/>
              <a:buChar char="•"/>
            </a:pPr>
            <a:endParaRPr lang="en-US" sz="1200" kern="1200" dirty="0">
              <a:solidFill>
                <a:srgbClr val="000000"/>
              </a:solidFill>
              <a:latin typeface="+mn-lt"/>
              <a:ea typeface="+mn-ea"/>
              <a:cs typeface="+mn-cs"/>
            </a:endParaRPr>
          </a:p>
          <a:p>
            <a:pPr indent="-228600">
              <a:lnSpc>
                <a:spcPct val="90000"/>
              </a:lnSpc>
              <a:spcAft>
                <a:spcPts val="600"/>
              </a:spcAft>
              <a:buFont typeface="Arial" panose="020B0604020202020204" pitchFamily="34" charset="0"/>
              <a:buChar char="•"/>
            </a:pPr>
            <a:r>
              <a:rPr lang="en-US" sz="1200" kern="1200" dirty="0">
                <a:solidFill>
                  <a:srgbClr val="000000"/>
                </a:solidFill>
                <a:latin typeface="+mn-lt"/>
                <a:ea typeface="+mn-ea"/>
                <a:cs typeface="+mn-cs"/>
              </a:rPr>
              <a:t>Network 9, WinDays19, Azure Bootcamp, Tarabica19, Sinergija19…</a:t>
            </a:r>
          </a:p>
          <a:p>
            <a:pPr marL="285750" indent="-228600">
              <a:lnSpc>
                <a:spcPct val="90000"/>
              </a:lnSpc>
              <a:spcAft>
                <a:spcPts val="600"/>
              </a:spcAft>
              <a:buFont typeface="Arial" panose="020B0604020202020204" pitchFamily="34" charset="0"/>
              <a:buChar char="•"/>
            </a:pPr>
            <a:r>
              <a:rPr lang="en-US" sz="1200" kern="1200" dirty="0">
                <a:solidFill>
                  <a:srgbClr val="000000"/>
                </a:solidFill>
                <a:latin typeface="+mn-lt"/>
                <a:ea typeface="+mn-ea"/>
                <a:cs typeface="+mn-cs"/>
              </a:rPr>
              <a:t>Sarajevo MS Community 8</a:t>
            </a:r>
          </a:p>
          <a:p>
            <a:pPr marL="285750" indent="-228600">
              <a:lnSpc>
                <a:spcPct val="90000"/>
              </a:lnSpc>
              <a:spcAft>
                <a:spcPts val="600"/>
              </a:spcAft>
              <a:buFont typeface="Arial" panose="020B0604020202020204" pitchFamily="34" charset="0"/>
              <a:buChar char="•"/>
            </a:pPr>
            <a:r>
              <a:rPr lang="en-US" sz="1200" kern="1200" dirty="0">
                <a:solidFill>
                  <a:srgbClr val="000000"/>
                </a:solidFill>
                <a:latin typeface="+mn-lt"/>
                <a:ea typeface="+mn-ea"/>
                <a:cs typeface="+mn-cs"/>
              </a:rPr>
              <a:t>4-5</a:t>
            </a:r>
            <a:r>
              <a:rPr lang="en-US" sz="1200" kern="1200" baseline="30000" dirty="0">
                <a:solidFill>
                  <a:srgbClr val="000000"/>
                </a:solidFill>
                <a:latin typeface="+mn-lt"/>
                <a:ea typeface="+mn-ea"/>
                <a:cs typeface="+mn-cs"/>
              </a:rPr>
              <a:t>th</a:t>
            </a:r>
            <a:r>
              <a:rPr lang="en-US" sz="1200" kern="1200" dirty="0">
                <a:solidFill>
                  <a:srgbClr val="000000"/>
                </a:solidFill>
                <a:latin typeface="+mn-lt"/>
                <a:ea typeface="+mn-ea"/>
                <a:cs typeface="+mn-cs"/>
              </a:rPr>
              <a:t> December 2019, ATD15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66391" y="286052"/>
            <a:ext cx="1650235" cy="2506881"/>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 y="0"/>
            <a:ext cx="3352800" cy="5143500"/>
          </a:xfrm>
          <a:solidFill>
            <a:srgbClr val="20449A"/>
          </a:solidFill>
        </p:spPr>
        <p:txBody>
          <a:bodyPr>
            <a:normAutofit/>
          </a:bodyPr>
          <a:lstStyle/>
          <a:p>
            <a:r>
              <a:rPr lang="en-US" sz="2400" dirty="0">
                <a:solidFill>
                  <a:schemeClr val="bg1"/>
                </a:solidFill>
              </a:rPr>
              <a:t>Today’s agenda</a:t>
            </a:r>
            <a:endParaRPr lang="bs-Latn-BA" sz="2400" dirty="0">
              <a:solidFill>
                <a:schemeClr val="bg1"/>
              </a:solidFill>
            </a:endParaRPr>
          </a:p>
        </p:txBody>
      </p:sp>
      <p:graphicFrame>
        <p:nvGraphicFramePr>
          <p:cNvPr id="5" name="Content Placeholder 2">
            <a:extLst>
              <a:ext uri="{FF2B5EF4-FFF2-40B4-BE49-F238E27FC236}">
                <a16:creationId xmlns:a16="http://schemas.microsoft.com/office/drawing/2014/main" id="{A8BE1D31-5F8F-44C6-9854-0E8800D53CE8}"/>
              </a:ext>
            </a:extLst>
          </p:cNvPr>
          <p:cNvGraphicFramePr>
            <a:graphicFrameLocks noGrp="1"/>
          </p:cNvGraphicFramePr>
          <p:nvPr>
            <p:ph idx="1"/>
            <p:extLst>
              <p:ext uri="{D42A27DB-BD31-4B8C-83A1-F6EECF244321}">
                <p14:modId xmlns:p14="http://schemas.microsoft.com/office/powerpoint/2010/main" val="4202389652"/>
              </p:ext>
            </p:extLst>
          </p:nvPr>
        </p:nvGraphicFramePr>
        <p:xfrm>
          <a:off x="3496866" y="714375"/>
          <a:ext cx="5178027" cy="36218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B0380B98-D9BC-4222-AEAA-10E0023056B5}"/>
              </a:ext>
            </a:extLst>
          </p:cNvPr>
          <p:cNvPicPr>
            <a:picLocks noChangeAspect="1"/>
          </p:cNvPicPr>
          <p:nvPr/>
        </p:nvPicPr>
        <p:blipFill>
          <a:blip r:embed="rId7"/>
          <a:stretch>
            <a:fillRect/>
          </a:stretch>
        </p:blipFill>
        <p:spPr>
          <a:xfrm>
            <a:off x="152400" y="70686"/>
            <a:ext cx="990686" cy="845893"/>
          </a:xfrm>
          <a:prstGeom prst="rect">
            <a:avLst/>
          </a:prstGeom>
        </p:spPr>
      </p:pic>
    </p:spTree>
    <p:extLst>
      <p:ext uri="{BB962C8B-B14F-4D97-AF65-F5344CB8AC3E}">
        <p14:creationId xmlns:p14="http://schemas.microsoft.com/office/powerpoint/2010/main" val="415653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C600F476-0A44-4699-B0BA-1B0ABEEDF586}"/>
                                            </p:graphicEl>
                                          </p:spTgt>
                                        </p:tgtEl>
                                        <p:attrNameLst>
                                          <p:attrName>style.visibility</p:attrName>
                                        </p:attrNameLst>
                                      </p:cBhvr>
                                      <p:to>
                                        <p:strVal val="visible"/>
                                      </p:to>
                                    </p:set>
                                    <p:animEffect transition="in" filter="fade">
                                      <p:cBhvr>
                                        <p:cTn id="12" dur="500"/>
                                        <p:tgtEl>
                                          <p:spTgt spid="5">
                                            <p:graphicEl>
                                              <a:dgm id="{C600F476-0A44-4699-B0BA-1B0ABEEDF586}"/>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650FC539-CCE5-4E9A-8195-1B9E77F96E8A}"/>
                                            </p:graphicEl>
                                          </p:spTgt>
                                        </p:tgtEl>
                                        <p:attrNameLst>
                                          <p:attrName>style.visibility</p:attrName>
                                        </p:attrNameLst>
                                      </p:cBhvr>
                                      <p:to>
                                        <p:strVal val="visible"/>
                                      </p:to>
                                    </p:set>
                                    <p:animEffect transition="in" filter="fade">
                                      <p:cBhvr>
                                        <p:cTn id="15" dur="500"/>
                                        <p:tgtEl>
                                          <p:spTgt spid="5">
                                            <p:graphicEl>
                                              <a:dgm id="{650FC539-CCE5-4E9A-8195-1B9E77F96E8A}"/>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F6538FC8-02C0-4BF7-ADDB-6B8DAB33AC58}"/>
                                            </p:graphicEl>
                                          </p:spTgt>
                                        </p:tgtEl>
                                        <p:attrNameLst>
                                          <p:attrName>style.visibility</p:attrName>
                                        </p:attrNameLst>
                                      </p:cBhvr>
                                      <p:to>
                                        <p:strVal val="visible"/>
                                      </p:to>
                                    </p:set>
                                    <p:animEffect transition="in" filter="fade">
                                      <p:cBhvr>
                                        <p:cTn id="18" dur="500"/>
                                        <p:tgtEl>
                                          <p:spTgt spid="5">
                                            <p:graphicEl>
                                              <a:dgm id="{F6538FC8-02C0-4BF7-ADDB-6B8DAB33AC58}"/>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graphicEl>
                                              <a:dgm id="{3C4CA1C5-6F34-4F8E-98F6-0D8198C72B4C}"/>
                                            </p:graphicEl>
                                          </p:spTgt>
                                        </p:tgtEl>
                                        <p:attrNameLst>
                                          <p:attrName>style.visibility</p:attrName>
                                        </p:attrNameLst>
                                      </p:cBhvr>
                                      <p:to>
                                        <p:strVal val="visible"/>
                                      </p:to>
                                    </p:set>
                                    <p:animEffect transition="in" filter="fade">
                                      <p:cBhvr>
                                        <p:cTn id="23" dur="500"/>
                                        <p:tgtEl>
                                          <p:spTgt spid="5">
                                            <p:graphicEl>
                                              <a:dgm id="{3C4CA1C5-6F34-4F8E-98F6-0D8198C72B4C}"/>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graphicEl>
                                              <a:dgm id="{4B731E2D-8353-4770-BB38-0B9C876019A9}"/>
                                            </p:graphicEl>
                                          </p:spTgt>
                                        </p:tgtEl>
                                        <p:attrNameLst>
                                          <p:attrName>style.visibility</p:attrName>
                                        </p:attrNameLst>
                                      </p:cBhvr>
                                      <p:to>
                                        <p:strVal val="visible"/>
                                      </p:to>
                                    </p:set>
                                    <p:animEffect transition="in" filter="fade">
                                      <p:cBhvr>
                                        <p:cTn id="26" dur="500"/>
                                        <p:tgtEl>
                                          <p:spTgt spid="5">
                                            <p:graphicEl>
                                              <a:dgm id="{4B731E2D-8353-4770-BB38-0B9C876019A9}"/>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graphicEl>
                                              <a:dgm id="{935CC011-D2CC-418E-9D69-69C6E35150C8}"/>
                                            </p:graphicEl>
                                          </p:spTgt>
                                        </p:tgtEl>
                                        <p:attrNameLst>
                                          <p:attrName>style.visibility</p:attrName>
                                        </p:attrNameLst>
                                      </p:cBhvr>
                                      <p:to>
                                        <p:strVal val="visible"/>
                                      </p:to>
                                    </p:set>
                                    <p:animEffect transition="in" filter="fade">
                                      <p:cBhvr>
                                        <p:cTn id="29" dur="500"/>
                                        <p:tgtEl>
                                          <p:spTgt spid="5">
                                            <p:graphicEl>
                                              <a:dgm id="{935CC011-D2CC-418E-9D69-69C6E35150C8}"/>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
                                            <p:graphicEl>
                                              <a:dgm id="{3B00FBF4-85A2-4F6A-948E-A727DDB63791}"/>
                                            </p:graphicEl>
                                          </p:spTgt>
                                        </p:tgtEl>
                                        <p:attrNameLst>
                                          <p:attrName>style.visibility</p:attrName>
                                        </p:attrNameLst>
                                      </p:cBhvr>
                                      <p:to>
                                        <p:strVal val="visible"/>
                                      </p:to>
                                    </p:set>
                                    <p:animEffect transition="in" filter="fade">
                                      <p:cBhvr>
                                        <p:cTn id="34" dur="500"/>
                                        <p:tgtEl>
                                          <p:spTgt spid="5">
                                            <p:graphicEl>
                                              <a:dgm id="{3B00FBF4-85A2-4F6A-948E-A727DDB63791}"/>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graphicEl>
                                              <a:dgm id="{F2C571C9-7354-4115-8356-7069A6999D79}"/>
                                            </p:graphicEl>
                                          </p:spTgt>
                                        </p:tgtEl>
                                        <p:attrNameLst>
                                          <p:attrName>style.visibility</p:attrName>
                                        </p:attrNameLst>
                                      </p:cBhvr>
                                      <p:to>
                                        <p:strVal val="visible"/>
                                      </p:to>
                                    </p:set>
                                    <p:animEffect transition="in" filter="fade">
                                      <p:cBhvr>
                                        <p:cTn id="37" dur="500"/>
                                        <p:tgtEl>
                                          <p:spTgt spid="5">
                                            <p:graphicEl>
                                              <a:dgm id="{F2C571C9-7354-4115-8356-7069A6999D79}"/>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graphicEl>
                                              <a:dgm id="{03A2A9E4-5E4E-4700-9124-898AE4D6EE61}"/>
                                            </p:graphicEl>
                                          </p:spTgt>
                                        </p:tgtEl>
                                        <p:attrNameLst>
                                          <p:attrName>style.visibility</p:attrName>
                                        </p:attrNameLst>
                                      </p:cBhvr>
                                      <p:to>
                                        <p:strVal val="visible"/>
                                      </p:to>
                                    </p:set>
                                    <p:animEffect transition="in" filter="fade">
                                      <p:cBhvr>
                                        <p:cTn id="40" dur="500"/>
                                        <p:tgtEl>
                                          <p:spTgt spid="5">
                                            <p:graphicEl>
                                              <a:dgm id="{03A2A9E4-5E4E-4700-9124-898AE4D6EE61}"/>
                                            </p:graphic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
                                            <p:graphicEl>
                                              <a:dgm id="{EE861CB4-9D0F-4452-B57F-7878FF3A2AA3}"/>
                                            </p:graphicEl>
                                          </p:spTgt>
                                        </p:tgtEl>
                                        <p:attrNameLst>
                                          <p:attrName>style.visibility</p:attrName>
                                        </p:attrNameLst>
                                      </p:cBhvr>
                                      <p:to>
                                        <p:strVal val="visible"/>
                                      </p:to>
                                    </p:set>
                                    <p:animEffect transition="in" filter="fade">
                                      <p:cBhvr>
                                        <p:cTn id="45" dur="500"/>
                                        <p:tgtEl>
                                          <p:spTgt spid="5">
                                            <p:graphicEl>
                                              <a:dgm id="{EE861CB4-9D0F-4452-B57F-7878FF3A2AA3}"/>
                                            </p:graphic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
                                            <p:graphicEl>
                                              <a:dgm id="{7623B2D2-C68F-46AB-8499-977BD68E6FEB}"/>
                                            </p:graphicEl>
                                          </p:spTgt>
                                        </p:tgtEl>
                                        <p:attrNameLst>
                                          <p:attrName>style.visibility</p:attrName>
                                        </p:attrNameLst>
                                      </p:cBhvr>
                                      <p:to>
                                        <p:strVal val="visible"/>
                                      </p:to>
                                    </p:set>
                                    <p:animEffect transition="in" filter="fade">
                                      <p:cBhvr>
                                        <p:cTn id="48" dur="500"/>
                                        <p:tgtEl>
                                          <p:spTgt spid="5">
                                            <p:graphicEl>
                                              <a:dgm id="{7623B2D2-C68F-46AB-8499-977BD68E6FEB}"/>
                                            </p:graphic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
                                            <p:graphicEl>
                                              <a:dgm id="{F08DD37C-C690-4DE9-BC85-82A8C12A5E0F}"/>
                                            </p:graphicEl>
                                          </p:spTgt>
                                        </p:tgtEl>
                                        <p:attrNameLst>
                                          <p:attrName>style.visibility</p:attrName>
                                        </p:attrNameLst>
                                      </p:cBhvr>
                                      <p:to>
                                        <p:strVal val="visible"/>
                                      </p:to>
                                    </p:set>
                                    <p:animEffect transition="in" filter="fade">
                                      <p:cBhvr>
                                        <p:cTn id="51" dur="500"/>
                                        <p:tgtEl>
                                          <p:spTgt spid="5">
                                            <p:graphicEl>
                                              <a:dgm id="{F08DD37C-C690-4DE9-BC85-82A8C12A5E0F}"/>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5">
                                            <p:graphicEl>
                                              <a:dgm id="{13B9A35A-637D-45E6-8ABA-FC36F0AFA00A}"/>
                                            </p:graphicEl>
                                          </p:spTgt>
                                        </p:tgtEl>
                                        <p:attrNameLst>
                                          <p:attrName>style.visibility</p:attrName>
                                        </p:attrNameLst>
                                      </p:cBhvr>
                                      <p:to>
                                        <p:strVal val="visible"/>
                                      </p:to>
                                    </p:set>
                                    <p:animEffect transition="in" filter="fade">
                                      <p:cBhvr>
                                        <p:cTn id="56" dur="500"/>
                                        <p:tgtEl>
                                          <p:spTgt spid="5">
                                            <p:graphicEl>
                                              <a:dgm id="{13B9A35A-637D-45E6-8ABA-FC36F0AFA00A}"/>
                                            </p:graphic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
                                            <p:graphicEl>
                                              <a:dgm id="{A51F78D1-DE96-477B-8AEF-E61E381E092D}"/>
                                            </p:graphicEl>
                                          </p:spTgt>
                                        </p:tgtEl>
                                        <p:attrNameLst>
                                          <p:attrName>style.visibility</p:attrName>
                                        </p:attrNameLst>
                                      </p:cBhvr>
                                      <p:to>
                                        <p:strVal val="visible"/>
                                      </p:to>
                                    </p:set>
                                    <p:animEffect transition="in" filter="fade">
                                      <p:cBhvr>
                                        <p:cTn id="59" dur="500"/>
                                        <p:tgtEl>
                                          <p:spTgt spid="5">
                                            <p:graphicEl>
                                              <a:dgm id="{A51F78D1-DE96-477B-8AEF-E61E381E092D}"/>
                                            </p:graphic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
                                            <p:graphicEl>
                                              <a:dgm id="{3FADAB00-56F4-4F16-83C8-8C509796D301}"/>
                                            </p:graphicEl>
                                          </p:spTgt>
                                        </p:tgtEl>
                                        <p:attrNameLst>
                                          <p:attrName>style.visibility</p:attrName>
                                        </p:attrNameLst>
                                      </p:cBhvr>
                                      <p:to>
                                        <p:strVal val="visible"/>
                                      </p:to>
                                    </p:set>
                                    <p:animEffect transition="in" filter="fade">
                                      <p:cBhvr>
                                        <p:cTn id="62" dur="500"/>
                                        <p:tgtEl>
                                          <p:spTgt spid="5">
                                            <p:graphicEl>
                                              <a:dgm id="{3FADAB00-56F4-4F16-83C8-8C509796D30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Graphic spid="5" grpId="0">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9">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19" cy="51435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0" y="-19050"/>
            <a:ext cx="3490719" cy="5143500"/>
          </a:xfrm>
          <a:solidFill>
            <a:srgbClr val="20449A"/>
          </a:solidFill>
        </p:spPr>
        <p:txBody>
          <a:bodyPr>
            <a:normAutofit/>
          </a:bodyPr>
          <a:lstStyle/>
          <a:p>
            <a:r>
              <a:rPr lang="en-US" dirty="0">
                <a:solidFill>
                  <a:schemeClr val="bg1"/>
                </a:solidFill>
              </a:rPr>
              <a:t>Infrastructure as Code</a:t>
            </a:r>
            <a:endParaRPr lang="bs-Latn-BA" sz="4400" dirty="0">
              <a:solidFill>
                <a:srgbClr val="FFFFFF"/>
              </a:solidFill>
            </a:endParaRPr>
          </a:p>
        </p:txBody>
      </p:sp>
      <p:sp>
        <p:nvSpPr>
          <p:cNvPr id="30" name="Rectangle 11">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19" y="0"/>
            <a:ext cx="106556" cy="51435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31" name="Content Placeholder 2">
            <a:extLst>
              <a:ext uri="{FF2B5EF4-FFF2-40B4-BE49-F238E27FC236}">
                <a16:creationId xmlns:a16="http://schemas.microsoft.com/office/drawing/2014/main" id="{8AFC4A75-0E89-4D02-8A38-CB0C8E8B1113}"/>
              </a:ext>
            </a:extLst>
          </p:cNvPr>
          <p:cNvGraphicFramePr>
            <a:graphicFrameLocks noGrp="1"/>
          </p:cNvGraphicFramePr>
          <p:nvPr>
            <p:ph idx="1"/>
            <p:extLst>
              <p:ext uri="{D42A27DB-BD31-4B8C-83A1-F6EECF244321}">
                <p14:modId xmlns:p14="http://schemas.microsoft.com/office/powerpoint/2010/main" val="3606029930"/>
              </p:ext>
            </p:extLst>
          </p:nvPr>
        </p:nvGraphicFramePr>
        <p:xfrm>
          <a:off x="4094559" y="482203"/>
          <a:ext cx="4567238" cy="41790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50" name="Picture 149">
            <a:extLst>
              <a:ext uri="{FF2B5EF4-FFF2-40B4-BE49-F238E27FC236}">
                <a16:creationId xmlns:a16="http://schemas.microsoft.com/office/drawing/2014/main" id="{A15241C0-CDE5-4EF4-8B3A-DE1F333E4380}"/>
              </a:ext>
            </a:extLst>
          </p:cNvPr>
          <p:cNvPicPr>
            <a:picLocks noChangeAspect="1"/>
          </p:cNvPicPr>
          <p:nvPr/>
        </p:nvPicPr>
        <p:blipFill>
          <a:blip r:embed="rId7"/>
          <a:stretch>
            <a:fillRect/>
          </a:stretch>
        </p:blipFill>
        <p:spPr>
          <a:xfrm>
            <a:off x="152400" y="59256"/>
            <a:ext cx="990686" cy="845893"/>
          </a:xfrm>
          <a:prstGeom prst="rect">
            <a:avLst/>
          </a:prstGeom>
        </p:spPr>
      </p:pic>
      <p:pic>
        <p:nvPicPr>
          <p:cNvPr id="151" name="Picture 150">
            <a:extLst>
              <a:ext uri="{FF2B5EF4-FFF2-40B4-BE49-F238E27FC236}">
                <a16:creationId xmlns:a16="http://schemas.microsoft.com/office/drawing/2014/main" id="{52CD8A7E-3603-48B5-8081-30E15DA1704E}"/>
              </a:ext>
            </a:extLst>
          </p:cNvPr>
          <p:cNvPicPr>
            <a:picLocks noChangeAspect="1"/>
          </p:cNvPicPr>
          <p:nvPr/>
        </p:nvPicPr>
        <p:blipFill>
          <a:blip r:embed="rId7"/>
          <a:stretch>
            <a:fillRect/>
          </a:stretch>
        </p:blipFill>
        <p:spPr>
          <a:xfrm>
            <a:off x="152400" y="70686"/>
            <a:ext cx="990686" cy="84589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
                                            <p:graphicEl>
                                              <a:dgm id="{491234ED-4157-49DE-973D-5AC9C89B8793}"/>
                                            </p:graphicEl>
                                          </p:spTgt>
                                        </p:tgtEl>
                                        <p:attrNameLst>
                                          <p:attrName>style.visibility</p:attrName>
                                        </p:attrNameLst>
                                      </p:cBhvr>
                                      <p:to>
                                        <p:strVal val="visible"/>
                                      </p:to>
                                    </p:set>
                                    <p:animEffect transition="in" filter="barn(inVertical)">
                                      <p:cBhvr>
                                        <p:cTn id="7" dur="500"/>
                                        <p:tgtEl>
                                          <p:spTgt spid="31">
                                            <p:graphicEl>
                                              <a:dgm id="{491234ED-4157-49DE-973D-5AC9C89B8793}"/>
                                            </p:graphic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1">
                                            <p:graphicEl>
                                              <a:dgm id="{0A1566FE-66AE-4077-8B0C-3FB2C1BB42EC}"/>
                                            </p:graphicEl>
                                          </p:spTgt>
                                        </p:tgtEl>
                                        <p:attrNameLst>
                                          <p:attrName>style.visibility</p:attrName>
                                        </p:attrNameLst>
                                      </p:cBhvr>
                                      <p:to>
                                        <p:strVal val="visible"/>
                                      </p:to>
                                    </p:set>
                                    <p:animEffect transition="in" filter="barn(inVertical)">
                                      <p:cBhvr>
                                        <p:cTn id="10" dur="500"/>
                                        <p:tgtEl>
                                          <p:spTgt spid="31">
                                            <p:graphicEl>
                                              <a:dgm id="{0A1566FE-66AE-4077-8B0C-3FB2C1BB42EC}"/>
                                            </p:graphicEl>
                                          </p:spTgt>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1">
                                            <p:graphicEl>
                                              <a:dgm id="{F101E227-09DF-468C-92D5-4AF9D1C36618}"/>
                                            </p:graphicEl>
                                          </p:spTgt>
                                        </p:tgtEl>
                                        <p:attrNameLst>
                                          <p:attrName>style.visibility</p:attrName>
                                        </p:attrNameLst>
                                      </p:cBhvr>
                                      <p:to>
                                        <p:strVal val="visible"/>
                                      </p:to>
                                    </p:set>
                                    <p:animEffect transition="in" filter="barn(inVertical)">
                                      <p:cBhvr>
                                        <p:cTn id="13" dur="500"/>
                                        <p:tgtEl>
                                          <p:spTgt spid="31">
                                            <p:graphicEl>
                                              <a:dgm id="{F101E227-09DF-468C-92D5-4AF9D1C36618}"/>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31">
                                            <p:graphicEl>
                                              <a:dgm id="{4EBBE318-6D1B-41D3-8FAF-757E3DBB6C35}"/>
                                            </p:graphicEl>
                                          </p:spTgt>
                                        </p:tgtEl>
                                        <p:attrNameLst>
                                          <p:attrName>style.visibility</p:attrName>
                                        </p:attrNameLst>
                                      </p:cBhvr>
                                      <p:to>
                                        <p:strVal val="visible"/>
                                      </p:to>
                                    </p:set>
                                    <p:animEffect transition="in" filter="barn(inVertical)">
                                      <p:cBhvr>
                                        <p:cTn id="18" dur="500"/>
                                        <p:tgtEl>
                                          <p:spTgt spid="31">
                                            <p:graphicEl>
                                              <a:dgm id="{4EBBE318-6D1B-41D3-8FAF-757E3DBB6C35}"/>
                                            </p:graphicEl>
                                          </p:spTgt>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31">
                                            <p:graphicEl>
                                              <a:dgm id="{0292CCDE-FAC1-41AA-A7E2-DC9640CAE4FD}"/>
                                            </p:graphicEl>
                                          </p:spTgt>
                                        </p:tgtEl>
                                        <p:attrNameLst>
                                          <p:attrName>style.visibility</p:attrName>
                                        </p:attrNameLst>
                                      </p:cBhvr>
                                      <p:to>
                                        <p:strVal val="visible"/>
                                      </p:to>
                                    </p:set>
                                    <p:animEffect transition="in" filter="barn(inVertical)">
                                      <p:cBhvr>
                                        <p:cTn id="21" dur="500"/>
                                        <p:tgtEl>
                                          <p:spTgt spid="31">
                                            <p:graphicEl>
                                              <a:dgm id="{0292CCDE-FAC1-41AA-A7E2-DC9640CAE4FD}"/>
                                            </p:graphicEl>
                                          </p:spTgt>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31">
                                            <p:graphicEl>
                                              <a:dgm id="{48D7CA62-C8A7-4DC5-A29A-E4023FAF6191}"/>
                                            </p:graphicEl>
                                          </p:spTgt>
                                        </p:tgtEl>
                                        <p:attrNameLst>
                                          <p:attrName>style.visibility</p:attrName>
                                        </p:attrNameLst>
                                      </p:cBhvr>
                                      <p:to>
                                        <p:strVal val="visible"/>
                                      </p:to>
                                    </p:set>
                                    <p:animEffect transition="in" filter="barn(inVertical)">
                                      <p:cBhvr>
                                        <p:cTn id="24" dur="500"/>
                                        <p:tgtEl>
                                          <p:spTgt spid="31">
                                            <p:graphicEl>
                                              <a:dgm id="{48D7CA62-C8A7-4DC5-A29A-E4023FAF6191}"/>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31">
                                            <p:graphicEl>
                                              <a:dgm id="{3554197F-E6CB-4614-9F34-51F3A5CA1AFB}"/>
                                            </p:graphicEl>
                                          </p:spTgt>
                                        </p:tgtEl>
                                        <p:attrNameLst>
                                          <p:attrName>style.visibility</p:attrName>
                                        </p:attrNameLst>
                                      </p:cBhvr>
                                      <p:to>
                                        <p:strVal val="visible"/>
                                      </p:to>
                                    </p:set>
                                    <p:animEffect transition="in" filter="barn(inVertical)">
                                      <p:cBhvr>
                                        <p:cTn id="29" dur="500"/>
                                        <p:tgtEl>
                                          <p:spTgt spid="31">
                                            <p:graphicEl>
                                              <a:dgm id="{3554197F-E6CB-4614-9F34-51F3A5CA1AFB}"/>
                                            </p:graphicEl>
                                          </p:spTgt>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31">
                                            <p:graphicEl>
                                              <a:dgm id="{7D4CB024-2F78-4843-AC49-A6850A39DFEA}"/>
                                            </p:graphicEl>
                                          </p:spTgt>
                                        </p:tgtEl>
                                        <p:attrNameLst>
                                          <p:attrName>style.visibility</p:attrName>
                                        </p:attrNameLst>
                                      </p:cBhvr>
                                      <p:to>
                                        <p:strVal val="visible"/>
                                      </p:to>
                                    </p:set>
                                    <p:animEffect transition="in" filter="barn(inVertical)">
                                      <p:cBhvr>
                                        <p:cTn id="32" dur="500"/>
                                        <p:tgtEl>
                                          <p:spTgt spid="31">
                                            <p:graphicEl>
                                              <a:dgm id="{7D4CB024-2F78-4843-AC49-A6850A39DFEA}"/>
                                            </p:graphicEl>
                                          </p:spTgt>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31">
                                            <p:graphicEl>
                                              <a:dgm id="{EC763891-AE2A-4FB7-8C53-17442B8A3C20}"/>
                                            </p:graphicEl>
                                          </p:spTgt>
                                        </p:tgtEl>
                                        <p:attrNameLst>
                                          <p:attrName>style.visibility</p:attrName>
                                        </p:attrNameLst>
                                      </p:cBhvr>
                                      <p:to>
                                        <p:strVal val="visible"/>
                                      </p:to>
                                    </p:set>
                                    <p:animEffect transition="in" filter="barn(inVertical)">
                                      <p:cBhvr>
                                        <p:cTn id="35" dur="500"/>
                                        <p:tgtEl>
                                          <p:spTgt spid="31">
                                            <p:graphicEl>
                                              <a:dgm id="{EC763891-AE2A-4FB7-8C53-17442B8A3C20}"/>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31">
                                            <p:graphicEl>
                                              <a:dgm id="{C26C169B-0C98-4A16-BF79-C7F432C6DE16}"/>
                                            </p:graphicEl>
                                          </p:spTgt>
                                        </p:tgtEl>
                                        <p:attrNameLst>
                                          <p:attrName>style.visibility</p:attrName>
                                        </p:attrNameLst>
                                      </p:cBhvr>
                                      <p:to>
                                        <p:strVal val="visible"/>
                                      </p:to>
                                    </p:set>
                                    <p:animEffect transition="in" filter="barn(inVertical)">
                                      <p:cBhvr>
                                        <p:cTn id="40" dur="500"/>
                                        <p:tgtEl>
                                          <p:spTgt spid="31">
                                            <p:graphicEl>
                                              <a:dgm id="{C26C169B-0C98-4A16-BF79-C7F432C6DE16}"/>
                                            </p:graphicEl>
                                          </p:spTgt>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31">
                                            <p:graphicEl>
                                              <a:dgm id="{BDCAF43C-B4BE-44C6-8C58-49F176C2C412}"/>
                                            </p:graphicEl>
                                          </p:spTgt>
                                        </p:tgtEl>
                                        <p:attrNameLst>
                                          <p:attrName>style.visibility</p:attrName>
                                        </p:attrNameLst>
                                      </p:cBhvr>
                                      <p:to>
                                        <p:strVal val="visible"/>
                                      </p:to>
                                    </p:set>
                                    <p:animEffect transition="in" filter="barn(inVertical)">
                                      <p:cBhvr>
                                        <p:cTn id="43" dur="500"/>
                                        <p:tgtEl>
                                          <p:spTgt spid="31">
                                            <p:graphicEl>
                                              <a:dgm id="{BDCAF43C-B4BE-44C6-8C58-49F176C2C412}"/>
                                            </p:graphicEl>
                                          </p:spTgt>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31">
                                            <p:graphicEl>
                                              <a:dgm id="{7160CBD3-F241-4649-B85C-D3D82B605A26}"/>
                                            </p:graphicEl>
                                          </p:spTgt>
                                        </p:tgtEl>
                                        <p:attrNameLst>
                                          <p:attrName>style.visibility</p:attrName>
                                        </p:attrNameLst>
                                      </p:cBhvr>
                                      <p:to>
                                        <p:strVal val="visible"/>
                                      </p:to>
                                    </p:set>
                                    <p:animEffect transition="in" filter="barn(inVertical)">
                                      <p:cBhvr>
                                        <p:cTn id="46" dur="500"/>
                                        <p:tgtEl>
                                          <p:spTgt spid="31">
                                            <p:graphicEl>
                                              <a:dgm id="{7160CBD3-F241-4649-B85C-D3D82B605A26}"/>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grpId="0" nodeType="clickEffect">
                                  <p:stCondLst>
                                    <p:cond delay="0"/>
                                  </p:stCondLst>
                                  <p:childTnLst>
                                    <p:set>
                                      <p:cBhvr>
                                        <p:cTn id="50" dur="1" fill="hold">
                                          <p:stCondLst>
                                            <p:cond delay="0"/>
                                          </p:stCondLst>
                                        </p:cTn>
                                        <p:tgtEl>
                                          <p:spTgt spid="31">
                                            <p:graphicEl>
                                              <a:dgm id="{DE69C2E3-AD75-4E83-BB50-B843D2C79A45}"/>
                                            </p:graphicEl>
                                          </p:spTgt>
                                        </p:tgtEl>
                                        <p:attrNameLst>
                                          <p:attrName>style.visibility</p:attrName>
                                        </p:attrNameLst>
                                      </p:cBhvr>
                                      <p:to>
                                        <p:strVal val="visible"/>
                                      </p:to>
                                    </p:set>
                                    <p:animEffect transition="in" filter="barn(inVertical)">
                                      <p:cBhvr>
                                        <p:cTn id="51" dur="500"/>
                                        <p:tgtEl>
                                          <p:spTgt spid="31">
                                            <p:graphicEl>
                                              <a:dgm id="{DE69C2E3-AD75-4E83-BB50-B843D2C79A45}"/>
                                            </p:graphicEl>
                                          </p:spTgt>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31">
                                            <p:graphicEl>
                                              <a:dgm id="{48CCFDAD-AB07-47D9-93AF-8B52861C3F6C}"/>
                                            </p:graphicEl>
                                          </p:spTgt>
                                        </p:tgtEl>
                                        <p:attrNameLst>
                                          <p:attrName>style.visibility</p:attrName>
                                        </p:attrNameLst>
                                      </p:cBhvr>
                                      <p:to>
                                        <p:strVal val="visible"/>
                                      </p:to>
                                    </p:set>
                                    <p:animEffect transition="in" filter="barn(inVertical)">
                                      <p:cBhvr>
                                        <p:cTn id="54" dur="500"/>
                                        <p:tgtEl>
                                          <p:spTgt spid="31">
                                            <p:graphicEl>
                                              <a:dgm id="{48CCFDAD-AB07-47D9-93AF-8B52861C3F6C}"/>
                                            </p:graphicEl>
                                          </p:spTgt>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31">
                                            <p:graphicEl>
                                              <a:dgm id="{35C5A386-8CD3-451A-BF74-56F2D5A778B7}"/>
                                            </p:graphicEl>
                                          </p:spTgt>
                                        </p:tgtEl>
                                        <p:attrNameLst>
                                          <p:attrName>style.visibility</p:attrName>
                                        </p:attrNameLst>
                                      </p:cBhvr>
                                      <p:to>
                                        <p:strVal val="visible"/>
                                      </p:to>
                                    </p:set>
                                    <p:animEffect transition="in" filter="barn(inVertical)">
                                      <p:cBhvr>
                                        <p:cTn id="57" dur="500"/>
                                        <p:tgtEl>
                                          <p:spTgt spid="31">
                                            <p:graphicEl>
                                              <a:dgm id="{35C5A386-8CD3-451A-BF74-56F2D5A778B7}"/>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31">
                                            <p:graphicEl>
                                              <a:dgm id="{9ECD7583-7CC6-465A-9E82-38D07E148027}"/>
                                            </p:graphicEl>
                                          </p:spTgt>
                                        </p:tgtEl>
                                        <p:attrNameLst>
                                          <p:attrName>style.visibility</p:attrName>
                                        </p:attrNameLst>
                                      </p:cBhvr>
                                      <p:to>
                                        <p:strVal val="visible"/>
                                      </p:to>
                                    </p:set>
                                    <p:animEffect transition="in" filter="barn(inVertical)">
                                      <p:cBhvr>
                                        <p:cTn id="62" dur="500"/>
                                        <p:tgtEl>
                                          <p:spTgt spid="31">
                                            <p:graphicEl>
                                              <a:dgm id="{9ECD7583-7CC6-465A-9E82-38D07E148027}"/>
                                            </p:graphicEl>
                                          </p:spTgt>
                                        </p:tgtEl>
                                      </p:cBhvr>
                                    </p:animEffect>
                                  </p:childTnLst>
                                </p:cTn>
                              </p:par>
                              <p:par>
                                <p:cTn id="63" presetID="16" presetClass="entr" presetSubtype="21" fill="hold" grpId="0" nodeType="withEffect">
                                  <p:stCondLst>
                                    <p:cond delay="0"/>
                                  </p:stCondLst>
                                  <p:childTnLst>
                                    <p:set>
                                      <p:cBhvr>
                                        <p:cTn id="64" dur="1" fill="hold">
                                          <p:stCondLst>
                                            <p:cond delay="0"/>
                                          </p:stCondLst>
                                        </p:cTn>
                                        <p:tgtEl>
                                          <p:spTgt spid="31">
                                            <p:graphicEl>
                                              <a:dgm id="{CEF326E4-3F97-499A-B5D7-DA4F988BE758}"/>
                                            </p:graphicEl>
                                          </p:spTgt>
                                        </p:tgtEl>
                                        <p:attrNameLst>
                                          <p:attrName>style.visibility</p:attrName>
                                        </p:attrNameLst>
                                      </p:cBhvr>
                                      <p:to>
                                        <p:strVal val="visible"/>
                                      </p:to>
                                    </p:set>
                                    <p:animEffect transition="in" filter="barn(inVertical)">
                                      <p:cBhvr>
                                        <p:cTn id="65" dur="500"/>
                                        <p:tgtEl>
                                          <p:spTgt spid="31">
                                            <p:graphicEl>
                                              <a:dgm id="{CEF326E4-3F97-499A-B5D7-DA4F988BE758}"/>
                                            </p:graphicEl>
                                          </p:spTgt>
                                        </p:tgtEl>
                                      </p:cBhvr>
                                    </p:animEffect>
                                  </p:childTnLst>
                                </p:cTn>
                              </p:par>
                              <p:par>
                                <p:cTn id="66" presetID="16" presetClass="entr" presetSubtype="21" fill="hold" grpId="0" nodeType="withEffect">
                                  <p:stCondLst>
                                    <p:cond delay="0"/>
                                  </p:stCondLst>
                                  <p:childTnLst>
                                    <p:set>
                                      <p:cBhvr>
                                        <p:cTn id="67" dur="1" fill="hold">
                                          <p:stCondLst>
                                            <p:cond delay="0"/>
                                          </p:stCondLst>
                                        </p:cTn>
                                        <p:tgtEl>
                                          <p:spTgt spid="31">
                                            <p:graphicEl>
                                              <a:dgm id="{B069ADA6-ACBB-4A6E-BD94-D0D549796223}"/>
                                            </p:graphicEl>
                                          </p:spTgt>
                                        </p:tgtEl>
                                        <p:attrNameLst>
                                          <p:attrName>style.visibility</p:attrName>
                                        </p:attrNameLst>
                                      </p:cBhvr>
                                      <p:to>
                                        <p:strVal val="visible"/>
                                      </p:to>
                                    </p:set>
                                    <p:animEffect transition="in" filter="barn(inVertical)">
                                      <p:cBhvr>
                                        <p:cTn id="68" dur="500"/>
                                        <p:tgtEl>
                                          <p:spTgt spid="31">
                                            <p:graphicEl>
                                              <a:dgm id="{B069ADA6-ACBB-4A6E-BD94-D0D54979622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1" grpId="0" uiExpand="1">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6BCE-9580-428B-B61E-3FE3D8CB8BD4}"/>
              </a:ext>
            </a:extLst>
          </p:cNvPr>
          <p:cNvSpPr>
            <a:spLocks noGrp="1"/>
          </p:cNvSpPr>
          <p:nvPr>
            <p:ph type="title"/>
          </p:nvPr>
        </p:nvSpPr>
        <p:spPr/>
        <p:txBody>
          <a:bodyPr/>
          <a:lstStyle/>
          <a:p>
            <a:r>
              <a:rPr lang="en-US"/>
              <a:t>How to Get Started	</a:t>
            </a:r>
          </a:p>
        </p:txBody>
      </p:sp>
      <p:sp>
        <p:nvSpPr>
          <p:cNvPr id="3" name="Text Placeholder 2">
            <a:extLst>
              <a:ext uri="{FF2B5EF4-FFF2-40B4-BE49-F238E27FC236}">
                <a16:creationId xmlns:a16="http://schemas.microsoft.com/office/drawing/2014/main" id="{4A196DFE-BB14-4D3F-B270-D90A3F30E81F}"/>
              </a:ext>
            </a:extLst>
          </p:cNvPr>
          <p:cNvSpPr>
            <a:spLocks noGrp="1"/>
          </p:cNvSpPr>
          <p:nvPr>
            <p:ph type="body" sz="quarter" idx="10"/>
          </p:nvPr>
        </p:nvSpPr>
        <p:spPr>
          <a:xfrm>
            <a:off x="770243" y="2723533"/>
            <a:ext cx="2183825" cy="1557349"/>
          </a:xfrm>
        </p:spPr>
        <p:txBody>
          <a:bodyPr/>
          <a:lstStyle/>
          <a:p>
            <a:pPr marL="257175" indent="-257175">
              <a:buFont typeface="Arial" panose="020B0604020202020204" pitchFamily="34" charset="0"/>
              <a:buChar char="•"/>
            </a:pPr>
            <a:r>
              <a:rPr lang="en-US" sz="1400" dirty="0"/>
              <a:t>Have a Vision</a:t>
            </a:r>
          </a:p>
          <a:p>
            <a:pPr marL="257175" indent="-257175">
              <a:buFont typeface="Arial" panose="020B0604020202020204" pitchFamily="34" charset="0"/>
              <a:buChar char="•"/>
            </a:pPr>
            <a:r>
              <a:rPr lang="en-US" sz="1400" dirty="0"/>
              <a:t>This is a big change</a:t>
            </a:r>
          </a:p>
          <a:p>
            <a:pPr marL="257175" indent="-257175">
              <a:buFont typeface="Arial" panose="020B0604020202020204" pitchFamily="34" charset="0"/>
              <a:buChar char="•"/>
            </a:pPr>
            <a:r>
              <a:rPr lang="en-US" sz="1400" dirty="0" err="1"/>
              <a:t>Iac</a:t>
            </a:r>
            <a:r>
              <a:rPr lang="en-US" sz="1400" dirty="0"/>
              <a:t>/DevOps Movement</a:t>
            </a:r>
          </a:p>
          <a:p>
            <a:pPr marL="257175" indent="-257175">
              <a:buFont typeface="Arial" panose="020B0604020202020204" pitchFamily="34" charset="0"/>
              <a:buChar char="•"/>
            </a:pPr>
            <a:r>
              <a:rPr lang="en-US" sz="1400" dirty="0"/>
              <a:t>A way of life</a:t>
            </a:r>
          </a:p>
          <a:p>
            <a:pPr marL="257175" indent="-257175">
              <a:buFont typeface="Arial" panose="020B0604020202020204" pitchFamily="34" charset="0"/>
              <a:buChar char="•"/>
            </a:pPr>
            <a:r>
              <a:rPr lang="en-US" sz="1400" dirty="0"/>
              <a:t>Required to be successful</a:t>
            </a:r>
          </a:p>
        </p:txBody>
      </p:sp>
      <p:graphicFrame>
        <p:nvGraphicFramePr>
          <p:cNvPr id="4" name="Diagram 3">
            <a:extLst>
              <a:ext uri="{FF2B5EF4-FFF2-40B4-BE49-F238E27FC236}">
                <a16:creationId xmlns:a16="http://schemas.microsoft.com/office/drawing/2014/main" id="{32C86410-5F64-4131-BBE5-B71F7C23CB02}"/>
              </a:ext>
            </a:extLst>
          </p:cNvPr>
          <p:cNvGraphicFramePr/>
          <p:nvPr>
            <p:extLst>
              <p:ext uri="{D42A27DB-BD31-4B8C-83A1-F6EECF244321}">
                <p14:modId xmlns:p14="http://schemas.microsoft.com/office/powerpoint/2010/main" val="910629996"/>
              </p:ext>
            </p:extLst>
          </p:nvPr>
        </p:nvGraphicFramePr>
        <p:xfrm>
          <a:off x="911822" y="956590"/>
          <a:ext cx="6947647" cy="17669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4197AF6B-40E7-4F55-ACB4-A931273D307E}"/>
              </a:ext>
            </a:extLst>
          </p:cNvPr>
          <p:cNvSpPr txBox="1"/>
          <p:nvPr/>
        </p:nvSpPr>
        <p:spPr>
          <a:xfrm>
            <a:off x="3437630" y="2735272"/>
            <a:ext cx="1961031" cy="1292662"/>
          </a:xfrm>
          <a:prstGeom prst="rect">
            <a:avLst/>
          </a:prstGeom>
          <a:noFill/>
        </p:spPr>
        <p:txBody>
          <a:bodyPr wrap="square" lIns="0" tIns="0" rIns="0" bIns="0" rtlCol="0">
            <a:spAutoFit/>
          </a:bodyPr>
          <a:lstStyle/>
          <a:p>
            <a:pPr marL="257175" indent="-257175" defTabSz="685775">
              <a:buFont typeface="Arial" panose="020B0604020202020204" pitchFamily="34" charset="0"/>
              <a:buChar char="•"/>
              <a:defRPr/>
            </a:pPr>
            <a:r>
              <a:rPr lang="en-US" sz="1400" dirty="0">
                <a:solidFill>
                  <a:srgbClr val="1A1A1A"/>
                </a:solidFill>
                <a:latin typeface="Segoe UI Semilight" panose="020B0402040204020203" pitchFamily="34" charset="0"/>
                <a:cs typeface="Segoe UI Semilight" panose="020B0402040204020203" pitchFamily="34" charset="0"/>
              </a:rPr>
              <a:t>Simplicity</a:t>
            </a:r>
          </a:p>
          <a:p>
            <a:pPr marL="257175" indent="-257175" defTabSz="685775">
              <a:buFont typeface="Arial" panose="020B0604020202020204" pitchFamily="34" charset="0"/>
              <a:buChar char="•"/>
              <a:defRPr/>
            </a:pPr>
            <a:r>
              <a:rPr lang="en-US" sz="1400" dirty="0">
                <a:solidFill>
                  <a:srgbClr val="1A1A1A"/>
                </a:solidFill>
                <a:latin typeface="Segoe UI Semilight" panose="020B0402040204020203" pitchFamily="34" charset="0"/>
                <a:cs typeface="Segoe UI Semilight" panose="020B0402040204020203" pitchFamily="34" charset="0"/>
              </a:rPr>
              <a:t>Modular</a:t>
            </a:r>
          </a:p>
          <a:p>
            <a:pPr marL="257175" indent="-257175" defTabSz="685775">
              <a:buFont typeface="Arial" panose="020B0604020202020204" pitchFamily="34" charset="0"/>
              <a:buChar char="•"/>
              <a:defRPr/>
            </a:pPr>
            <a:r>
              <a:rPr lang="en-US" sz="1400" dirty="0">
                <a:solidFill>
                  <a:srgbClr val="1A1A1A"/>
                </a:solidFill>
                <a:latin typeface="Segoe UI Semilight" panose="020B0402040204020203" pitchFamily="34" charset="0"/>
                <a:cs typeface="Segoe UI Semilight" panose="020B0402040204020203" pitchFamily="34" charset="0"/>
              </a:rPr>
              <a:t>Flexible</a:t>
            </a:r>
          </a:p>
          <a:p>
            <a:pPr marL="257175" indent="-257175" defTabSz="685775">
              <a:buFont typeface="Arial" panose="020B0604020202020204" pitchFamily="34" charset="0"/>
              <a:buChar char="•"/>
              <a:defRPr/>
            </a:pPr>
            <a:r>
              <a:rPr lang="en-US" sz="1400" dirty="0">
                <a:solidFill>
                  <a:srgbClr val="1A1A1A"/>
                </a:solidFill>
                <a:latin typeface="Segoe UI Semilight" panose="020B0402040204020203" pitchFamily="34" charset="0"/>
                <a:cs typeface="Segoe UI Semilight" panose="020B0402040204020203" pitchFamily="34" charset="0"/>
              </a:rPr>
              <a:t>Versioning</a:t>
            </a:r>
          </a:p>
          <a:p>
            <a:pPr marL="257175" indent="-257175" defTabSz="685775">
              <a:buFont typeface="Arial" panose="020B0604020202020204" pitchFamily="34" charset="0"/>
              <a:buChar char="•"/>
              <a:defRPr/>
            </a:pPr>
            <a:endParaRPr lang="en-US" sz="1400" dirty="0">
              <a:solidFill>
                <a:srgbClr val="1A1A1A"/>
              </a:solidFill>
              <a:latin typeface="Segoe UI Semilight" panose="020B0402040204020203" pitchFamily="34" charset="0"/>
              <a:cs typeface="Segoe UI Semilight" panose="020B0402040204020203" pitchFamily="34" charset="0"/>
            </a:endParaRPr>
          </a:p>
          <a:p>
            <a:pPr marL="257175" indent="-257175" defTabSz="685775">
              <a:buFont typeface="Arial" panose="020B0604020202020204" pitchFamily="34" charset="0"/>
              <a:buChar char="•"/>
              <a:defRPr/>
            </a:pPr>
            <a:endParaRPr lang="en-US" sz="1400" dirty="0">
              <a:solidFill>
                <a:srgbClr val="1A1A1A"/>
              </a:solidFill>
              <a:latin typeface="Segoe UI Semilight" panose="020B0402040204020203" pitchFamily="34" charset="0"/>
              <a:cs typeface="Segoe UI Semilight" panose="020B0402040204020203" pitchFamily="34" charset="0"/>
            </a:endParaRPr>
          </a:p>
        </p:txBody>
      </p:sp>
      <p:sp>
        <p:nvSpPr>
          <p:cNvPr id="6" name="TextBox 5">
            <a:extLst>
              <a:ext uri="{FF2B5EF4-FFF2-40B4-BE49-F238E27FC236}">
                <a16:creationId xmlns:a16="http://schemas.microsoft.com/office/drawing/2014/main" id="{4C52E3EE-F71D-4226-8BB3-CB6EEDFE5574}"/>
              </a:ext>
            </a:extLst>
          </p:cNvPr>
          <p:cNvSpPr txBox="1"/>
          <p:nvPr/>
        </p:nvSpPr>
        <p:spPr>
          <a:xfrm>
            <a:off x="6044117" y="2747739"/>
            <a:ext cx="1815352" cy="1508105"/>
          </a:xfrm>
          <a:prstGeom prst="rect">
            <a:avLst/>
          </a:prstGeom>
          <a:noFill/>
        </p:spPr>
        <p:txBody>
          <a:bodyPr wrap="square" lIns="0" tIns="0" rIns="0" bIns="0" rtlCol="0">
            <a:spAutoFit/>
          </a:bodyPr>
          <a:lstStyle/>
          <a:p>
            <a:pPr marL="257175" indent="-257175" defTabSz="685775">
              <a:buFont typeface="Arial" panose="020B0604020202020204" pitchFamily="34" charset="0"/>
              <a:buChar char="•"/>
              <a:defRPr/>
            </a:pPr>
            <a:r>
              <a:rPr lang="en-US" sz="1400" dirty="0" err="1">
                <a:solidFill>
                  <a:srgbClr val="1A1A1A"/>
                </a:solidFill>
                <a:latin typeface="Segoe UI Semilight" panose="020B0402040204020203" pitchFamily="34" charset="0"/>
                <a:cs typeface="Segoe UI Semilight" panose="020B0402040204020203" pitchFamily="34" charset="0"/>
              </a:rPr>
              <a:t>Powershell</a:t>
            </a:r>
            <a:r>
              <a:rPr lang="en-US" sz="1400" dirty="0">
                <a:solidFill>
                  <a:srgbClr val="1A1A1A"/>
                </a:solidFill>
                <a:latin typeface="Segoe UI Semilight" panose="020B0402040204020203" pitchFamily="34" charset="0"/>
                <a:cs typeface="Segoe UI Semilight" panose="020B0402040204020203" pitchFamily="34" charset="0"/>
              </a:rPr>
              <a:t>/Bash</a:t>
            </a:r>
          </a:p>
          <a:p>
            <a:pPr marL="257175" indent="-257175" defTabSz="685775">
              <a:buFont typeface="Arial" panose="020B0604020202020204" pitchFamily="34" charset="0"/>
              <a:buChar char="•"/>
              <a:defRPr/>
            </a:pPr>
            <a:r>
              <a:rPr lang="en-US" sz="1400" dirty="0">
                <a:solidFill>
                  <a:srgbClr val="1A1A1A"/>
                </a:solidFill>
                <a:latin typeface="Segoe UI Semilight" panose="020B0402040204020203" pitchFamily="34" charset="0"/>
                <a:cs typeface="Segoe UI Semilight" panose="020B0402040204020203" pitchFamily="34" charset="0"/>
              </a:rPr>
              <a:t>Azure </a:t>
            </a:r>
            <a:r>
              <a:rPr lang="en-US" sz="1400" dirty="0" err="1">
                <a:solidFill>
                  <a:srgbClr val="1A1A1A"/>
                </a:solidFill>
                <a:latin typeface="Segoe UI Semilight" panose="020B0402040204020203" pitchFamily="34" charset="0"/>
                <a:cs typeface="Segoe UI Semilight" panose="020B0402040204020203" pitchFamily="34" charset="0"/>
              </a:rPr>
              <a:t>Quickstart</a:t>
            </a:r>
            <a:r>
              <a:rPr lang="en-US" sz="1400" dirty="0">
                <a:solidFill>
                  <a:srgbClr val="1A1A1A"/>
                </a:solidFill>
                <a:latin typeface="Segoe UI Semilight" panose="020B0402040204020203" pitchFamily="34" charset="0"/>
                <a:cs typeface="Segoe UI Semilight" panose="020B0402040204020203" pitchFamily="34" charset="0"/>
              </a:rPr>
              <a:t> Templates</a:t>
            </a:r>
          </a:p>
          <a:p>
            <a:pPr marL="257175" indent="-257175" defTabSz="685775">
              <a:buFont typeface="Arial" panose="020B0604020202020204" pitchFamily="34" charset="0"/>
              <a:buChar char="•"/>
              <a:defRPr/>
            </a:pPr>
            <a:r>
              <a:rPr lang="en-US" sz="1400" dirty="0">
                <a:solidFill>
                  <a:srgbClr val="1A1A1A"/>
                </a:solidFill>
                <a:latin typeface="Segoe UI Semilight" panose="020B0402040204020203" pitchFamily="34" charset="0"/>
                <a:cs typeface="Segoe UI Semilight" panose="020B0402040204020203" pitchFamily="34" charset="0"/>
              </a:rPr>
              <a:t>VS Code</a:t>
            </a:r>
          </a:p>
          <a:p>
            <a:pPr marL="257175" indent="-257175" defTabSz="685775">
              <a:buFont typeface="Arial" panose="020B0604020202020204" pitchFamily="34" charset="0"/>
              <a:buChar char="•"/>
              <a:defRPr/>
            </a:pPr>
            <a:r>
              <a:rPr lang="en-US" sz="1400" dirty="0">
                <a:solidFill>
                  <a:srgbClr val="1A1A1A"/>
                </a:solidFill>
                <a:latin typeface="Segoe UI Semilight" panose="020B0402040204020203" pitchFamily="34" charset="0"/>
                <a:cs typeface="Segoe UI Semilight" panose="020B0402040204020203" pitchFamily="34" charset="0"/>
              </a:rPr>
              <a:t>GitHub</a:t>
            </a:r>
          </a:p>
          <a:p>
            <a:pPr marL="257175" indent="-257175" defTabSz="685775">
              <a:buFont typeface="Arial" panose="020B0604020202020204" pitchFamily="34" charset="0"/>
              <a:buChar char="•"/>
              <a:defRPr/>
            </a:pPr>
            <a:r>
              <a:rPr lang="en-US" sz="1400" dirty="0">
                <a:solidFill>
                  <a:srgbClr val="1A1A1A"/>
                </a:solidFill>
                <a:latin typeface="Segoe UI Semilight" panose="020B0402040204020203" pitchFamily="34" charset="0"/>
                <a:cs typeface="Segoe UI Semilight" panose="020B0402040204020203" pitchFamily="34" charset="0"/>
              </a:rPr>
              <a:t>Azure Automation, Ansible, VSTS</a:t>
            </a:r>
            <a:endParaRPr lang="en-US" sz="1400" dirty="0">
              <a:gradFill>
                <a:gsLst>
                  <a:gs pos="2917">
                    <a:srgbClr val="1A1A1A"/>
                  </a:gs>
                  <a:gs pos="30000">
                    <a:srgbClr val="1A1A1A"/>
                  </a:gs>
                </a:gsLst>
                <a:lin ang="5400000" scaled="0"/>
              </a:gradFill>
              <a:latin typeface="Segoe UI"/>
            </a:endParaRPr>
          </a:p>
        </p:txBody>
      </p:sp>
      <p:pic>
        <p:nvPicPr>
          <p:cNvPr id="7" name="Picture 6">
            <a:extLst>
              <a:ext uri="{FF2B5EF4-FFF2-40B4-BE49-F238E27FC236}">
                <a16:creationId xmlns:a16="http://schemas.microsoft.com/office/drawing/2014/main" id="{045A5FFD-5578-46FF-B67D-9A257583BAD2}"/>
              </a:ext>
            </a:extLst>
          </p:cNvPr>
          <p:cNvPicPr>
            <a:picLocks noChangeAspect="1"/>
          </p:cNvPicPr>
          <p:nvPr/>
        </p:nvPicPr>
        <p:blipFill>
          <a:blip r:embed="rId8"/>
          <a:stretch>
            <a:fillRect/>
          </a:stretch>
        </p:blipFill>
        <p:spPr>
          <a:xfrm>
            <a:off x="1297555" y="4362293"/>
            <a:ext cx="698043" cy="698043"/>
          </a:xfrm>
          <a:prstGeom prst="rect">
            <a:avLst/>
          </a:prstGeom>
        </p:spPr>
      </p:pic>
      <p:pic>
        <p:nvPicPr>
          <p:cNvPr id="8" name="Picture 7">
            <a:extLst>
              <a:ext uri="{FF2B5EF4-FFF2-40B4-BE49-F238E27FC236}">
                <a16:creationId xmlns:a16="http://schemas.microsoft.com/office/drawing/2014/main" id="{6982A0C6-764B-49C5-968E-1ED64440B2CE}"/>
              </a:ext>
            </a:extLst>
          </p:cNvPr>
          <p:cNvPicPr>
            <a:picLocks noChangeAspect="1"/>
          </p:cNvPicPr>
          <p:nvPr/>
        </p:nvPicPr>
        <p:blipFill>
          <a:blip r:embed="rId9"/>
          <a:stretch>
            <a:fillRect/>
          </a:stretch>
        </p:blipFill>
        <p:spPr>
          <a:xfrm>
            <a:off x="3972809" y="4362291"/>
            <a:ext cx="652751" cy="652751"/>
          </a:xfrm>
          <a:prstGeom prst="rect">
            <a:avLst/>
          </a:prstGeom>
        </p:spPr>
      </p:pic>
      <p:pic>
        <p:nvPicPr>
          <p:cNvPr id="9" name="Picture 8">
            <a:extLst>
              <a:ext uri="{FF2B5EF4-FFF2-40B4-BE49-F238E27FC236}">
                <a16:creationId xmlns:a16="http://schemas.microsoft.com/office/drawing/2014/main" id="{5E431487-C6DE-41E6-A701-DC3487A6DD3E}"/>
              </a:ext>
            </a:extLst>
          </p:cNvPr>
          <p:cNvPicPr>
            <a:picLocks noChangeAspect="1"/>
          </p:cNvPicPr>
          <p:nvPr/>
        </p:nvPicPr>
        <p:blipFill>
          <a:blip r:embed="rId10"/>
          <a:stretch>
            <a:fillRect/>
          </a:stretch>
        </p:blipFill>
        <p:spPr>
          <a:xfrm>
            <a:off x="6602771" y="4316999"/>
            <a:ext cx="698043" cy="698043"/>
          </a:xfrm>
          <a:prstGeom prst="rect">
            <a:avLst/>
          </a:prstGeom>
        </p:spPr>
      </p:pic>
      <p:sp>
        <p:nvSpPr>
          <p:cNvPr id="10" name="Title 1">
            <a:extLst>
              <a:ext uri="{FF2B5EF4-FFF2-40B4-BE49-F238E27FC236}">
                <a16:creationId xmlns:a16="http://schemas.microsoft.com/office/drawing/2014/main" id="{2EAFA852-9228-4EE1-B09A-212D74E2BB12}"/>
              </a:ext>
            </a:extLst>
          </p:cNvPr>
          <p:cNvSpPr txBox="1">
            <a:spLocks/>
          </p:cNvSpPr>
          <p:nvPr/>
        </p:nvSpPr>
        <p:spPr>
          <a:xfrm>
            <a:off x="0" y="2052"/>
            <a:ext cx="9144000" cy="857250"/>
          </a:xfrm>
          <a:prstGeom prst="rect">
            <a:avLst/>
          </a:prstGeom>
          <a:solidFill>
            <a:srgbClr val="20449A"/>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solidFill>
                  <a:schemeClr val="bg1"/>
                </a:solidFill>
              </a:rPr>
              <a:t>Infrastructure as Code</a:t>
            </a:r>
            <a:endParaRPr lang="bs-Latn-BA" dirty="0">
              <a:solidFill>
                <a:schemeClr val="bg1"/>
              </a:solidFill>
            </a:endParaRPr>
          </a:p>
        </p:txBody>
      </p:sp>
    </p:spTree>
    <p:extLst>
      <p:ext uri="{BB962C8B-B14F-4D97-AF65-F5344CB8AC3E}">
        <p14:creationId xmlns:p14="http://schemas.microsoft.com/office/powerpoint/2010/main" val="4789113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10DA8314-D7EC-498F-BDD2-FFC0BF9611B5}"/>
                                            </p:graphicEl>
                                          </p:spTgt>
                                        </p:tgtEl>
                                        <p:attrNameLst>
                                          <p:attrName>style.visibility</p:attrName>
                                        </p:attrNameLst>
                                      </p:cBhvr>
                                      <p:to>
                                        <p:strVal val="visible"/>
                                      </p:to>
                                    </p:set>
                                    <p:animEffect transition="in" filter="fade">
                                      <p:cBhvr>
                                        <p:cTn id="7" dur="500"/>
                                        <p:tgtEl>
                                          <p:spTgt spid="4">
                                            <p:graphicEl>
                                              <a:dgm id="{10DA8314-D7EC-498F-BDD2-FFC0BF9611B5}"/>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graphicEl>
                                              <a:dgm id="{CACFF35C-FE0E-4399-814E-B9DDEC242AD6}"/>
                                            </p:graphicEl>
                                          </p:spTgt>
                                        </p:tgtEl>
                                        <p:attrNameLst>
                                          <p:attrName>style.visibility</p:attrName>
                                        </p:attrNameLst>
                                      </p:cBhvr>
                                      <p:to>
                                        <p:strVal val="visible"/>
                                      </p:to>
                                    </p:set>
                                    <p:animEffect transition="in" filter="fade">
                                      <p:cBhvr>
                                        <p:cTn id="36" dur="500"/>
                                        <p:tgtEl>
                                          <p:spTgt spid="4">
                                            <p:graphicEl>
                                              <a:dgm id="{CACFF35C-FE0E-4399-814E-B9DDEC242AD6}"/>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graphicEl>
                                              <a:dgm id="{959BAF53-31DF-4BB1-B488-64B0914DB01A}"/>
                                            </p:graphicEl>
                                          </p:spTgt>
                                        </p:tgtEl>
                                        <p:attrNameLst>
                                          <p:attrName>style.visibility</p:attrName>
                                        </p:attrNameLst>
                                      </p:cBhvr>
                                      <p:to>
                                        <p:strVal val="visible"/>
                                      </p:to>
                                    </p:set>
                                    <p:animEffect transition="in" filter="fade">
                                      <p:cBhvr>
                                        <p:cTn id="39" dur="500"/>
                                        <p:tgtEl>
                                          <p:spTgt spid="4">
                                            <p:graphicEl>
                                              <a:dgm id="{959BAF53-31DF-4BB1-B488-64B0914DB01A}"/>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par>
                                <p:cTn id="45" presetID="10"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graphicEl>
                                              <a:dgm id="{4B0B0F0D-4916-41C4-AB2E-FBB18B65BA1E}"/>
                                            </p:graphicEl>
                                          </p:spTgt>
                                        </p:tgtEl>
                                        <p:attrNameLst>
                                          <p:attrName>style.visibility</p:attrName>
                                        </p:attrNameLst>
                                      </p:cBhvr>
                                      <p:to>
                                        <p:strVal val="visible"/>
                                      </p:to>
                                    </p:set>
                                    <p:animEffect transition="in" filter="fade">
                                      <p:cBhvr>
                                        <p:cTn id="52" dur="500"/>
                                        <p:tgtEl>
                                          <p:spTgt spid="4">
                                            <p:graphicEl>
                                              <a:dgm id="{4B0B0F0D-4916-41C4-AB2E-FBB18B65BA1E}"/>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
                                            <p:graphicEl>
                                              <a:dgm id="{4515525F-D0FC-4C08-A9E2-F8B738FF9E0E}"/>
                                            </p:graphicEl>
                                          </p:spTgt>
                                        </p:tgtEl>
                                        <p:attrNameLst>
                                          <p:attrName>style.visibility</p:attrName>
                                        </p:attrNameLst>
                                      </p:cBhvr>
                                      <p:to>
                                        <p:strVal val="visible"/>
                                      </p:to>
                                    </p:set>
                                    <p:animEffect transition="in" filter="fade">
                                      <p:cBhvr>
                                        <p:cTn id="55" dur="500"/>
                                        <p:tgtEl>
                                          <p:spTgt spid="4">
                                            <p:graphicEl>
                                              <a:dgm id="{4515525F-D0FC-4C08-A9E2-F8B738FF9E0E}"/>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fade">
                                      <p:cBhvr>
                                        <p:cTn id="60" dur="500"/>
                                        <p:tgtEl>
                                          <p:spTgt spid="6"/>
                                        </p:tgtEl>
                                      </p:cBhvr>
                                    </p:animEffect>
                                  </p:childTnLst>
                                </p:cTn>
                              </p:par>
                              <p:par>
                                <p:cTn id="61" presetID="10" presetClass="entr" presetSubtype="0" fill="hold" nodeType="with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Graphic spid="4" grpId="0" uiExpand="1">
        <p:bldSub>
          <a:bldDgm bld="one"/>
        </p:bldSub>
      </p:bldGraphic>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reeform: Shape 12">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353193"/>
            <a:ext cx="3285756" cy="4419078"/>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E524E1-8141-9541-A6FA-C28BF16C1FEC}"/>
              </a:ext>
            </a:extLst>
          </p:cNvPr>
          <p:cNvSpPr>
            <a:spLocks noGrp="1"/>
          </p:cNvSpPr>
          <p:nvPr>
            <p:ph type="title"/>
          </p:nvPr>
        </p:nvSpPr>
        <p:spPr>
          <a:xfrm>
            <a:off x="1" y="0"/>
            <a:ext cx="3648828" cy="5143500"/>
          </a:xfrm>
          <a:solidFill>
            <a:srgbClr val="20449A"/>
          </a:solidFill>
        </p:spPr>
        <p:txBody>
          <a:bodyPr vert="horz" lIns="91440" tIns="45720" rIns="91440" bIns="45720" rtlCol="0" anchor="ctr">
            <a:normAutofit/>
          </a:bodyPr>
          <a:lstStyle/>
          <a:p>
            <a:pPr>
              <a:lnSpc>
                <a:spcPct val="90000"/>
              </a:lnSpc>
            </a:pPr>
            <a:r>
              <a:rPr lang="en-US" sz="3400" kern="1200" dirty="0">
                <a:solidFill>
                  <a:srgbClr val="FFFFFF"/>
                </a:solidFill>
                <a:latin typeface="+mj-lt"/>
                <a:ea typeface="+mj-ea"/>
                <a:cs typeface="+mj-cs"/>
              </a:rPr>
              <a:t>DevOps and </a:t>
            </a:r>
            <a:r>
              <a:rPr lang="en-US" sz="3400" kern="1200" dirty="0" err="1">
                <a:solidFill>
                  <a:srgbClr val="FFFFFF"/>
                </a:solidFill>
                <a:latin typeface="+mj-lt"/>
                <a:ea typeface="+mj-ea"/>
                <a:cs typeface="+mj-cs"/>
              </a:rPr>
              <a:t>IaC</a:t>
            </a:r>
            <a:endParaRPr lang="en-US" sz="3400" kern="1200" dirty="0">
              <a:solidFill>
                <a:srgbClr val="FFFFFF"/>
              </a:solidFill>
              <a:latin typeface="+mj-lt"/>
              <a:ea typeface="+mj-ea"/>
              <a:cs typeface="+mj-cs"/>
            </a:endParaRPr>
          </a:p>
        </p:txBody>
      </p:sp>
      <p:graphicFrame>
        <p:nvGraphicFramePr>
          <p:cNvPr id="8" name="TextBox 5">
            <a:extLst>
              <a:ext uri="{FF2B5EF4-FFF2-40B4-BE49-F238E27FC236}">
                <a16:creationId xmlns:a16="http://schemas.microsoft.com/office/drawing/2014/main" id="{221BBFFF-29B7-4177-BE34-5F9E123BB7CA}"/>
              </a:ext>
            </a:extLst>
          </p:cNvPr>
          <p:cNvGraphicFramePr/>
          <p:nvPr>
            <p:extLst>
              <p:ext uri="{D42A27DB-BD31-4B8C-83A1-F6EECF244321}">
                <p14:modId xmlns:p14="http://schemas.microsoft.com/office/powerpoint/2010/main" val="3899720796"/>
              </p:ext>
            </p:extLst>
          </p:nvPr>
        </p:nvGraphicFramePr>
        <p:xfrm>
          <a:off x="3895725" y="353193"/>
          <a:ext cx="4885203" cy="44140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50296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D0F41CBF-895C-44A1-BA3F-C890EAF6DCCD}"/>
                                            </p:graphicEl>
                                          </p:spTgt>
                                        </p:tgtEl>
                                        <p:attrNameLst>
                                          <p:attrName>style.visibility</p:attrName>
                                        </p:attrNameLst>
                                      </p:cBhvr>
                                      <p:to>
                                        <p:strVal val="visible"/>
                                      </p:to>
                                    </p:set>
                                    <p:animEffect transition="in" filter="fade">
                                      <p:cBhvr>
                                        <p:cTn id="7" dur="500"/>
                                        <p:tgtEl>
                                          <p:spTgt spid="8">
                                            <p:graphicEl>
                                              <a:dgm id="{D0F41CBF-895C-44A1-BA3F-C890EAF6DCC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graphicEl>
                                              <a:dgm id="{A1C82729-4A79-43CD-B0B4-B5C260CC2AD9}"/>
                                            </p:graphicEl>
                                          </p:spTgt>
                                        </p:tgtEl>
                                        <p:attrNameLst>
                                          <p:attrName>style.visibility</p:attrName>
                                        </p:attrNameLst>
                                      </p:cBhvr>
                                      <p:to>
                                        <p:strVal val="visible"/>
                                      </p:to>
                                    </p:set>
                                    <p:animEffect transition="in" filter="fade">
                                      <p:cBhvr>
                                        <p:cTn id="12" dur="500"/>
                                        <p:tgtEl>
                                          <p:spTgt spid="8">
                                            <p:graphicEl>
                                              <a:dgm id="{A1C82729-4A79-43CD-B0B4-B5C260CC2AD9}"/>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graphicEl>
                                              <a:dgm id="{6BB6AB49-0A20-418E-B2A3-780013B22299}"/>
                                            </p:graphicEl>
                                          </p:spTgt>
                                        </p:tgtEl>
                                        <p:attrNameLst>
                                          <p:attrName>style.visibility</p:attrName>
                                        </p:attrNameLst>
                                      </p:cBhvr>
                                      <p:to>
                                        <p:strVal val="visible"/>
                                      </p:to>
                                    </p:set>
                                    <p:animEffect transition="in" filter="fade">
                                      <p:cBhvr>
                                        <p:cTn id="17" dur="500"/>
                                        <p:tgtEl>
                                          <p:spTgt spid="8">
                                            <p:graphicEl>
                                              <a:dgm id="{6BB6AB49-0A20-418E-B2A3-780013B22299}"/>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graphicEl>
                                              <a:dgm id="{D5F072B1-B5C0-442D-9418-80D92A6C9666}"/>
                                            </p:graphicEl>
                                          </p:spTgt>
                                        </p:tgtEl>
                                        <p:attrNameLst>
                                          <p:attrName>style.visibility</p:attrName>
                                        </p:attrNameLst>
                                      </p:cBhvr>
                                      <p:to>
                                        <p:strVal val="visible"/>
                                      </p:to>
                                    </p:set>
                                    <p:animEffect transition="in" filter="fade">
                                      <p:cBhvr>
                                        <p:cTn id="22" dur="500"/>
                                        <p:tgtEl>
                                          <p:spTgt spid="8">
                                            <p:graphicEl>
                                              <a:dgm id="{D5F072B1-B5C0-442D-9418-80D92A6C9666}"/>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graphicEl>
                                              <a:dgm id="{C9CFB7DF-38E5-4474-BE42-97CEB6834009}"/>
                                            </p:graphicEl>
                                          </p:spTgt>
                                        </p:tgtEl>
                                        <p:attrNameLst>
                                          <p:attrName>style.visibility</p:attrName>
                                        </p:attrNameLst>
                                      </p:cBhvr>
                                      <p:to>
                                        <p:strVal val="visible"/>
                                      </p:to>
                                    </p:set>
                                    <p:animEffect transition="in" filter="fade">
                                      <p:cBhvr>
                                        <p:cTn id="27" dur="500"/>
                                        <p:tgtEl>
                                          <p:spTgt spid="8">
                                            <p:graphicEl>
                                              <a:dgm id="{C9CFB7DF-38E5-4474-BE42-97CEB683400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lvl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11">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19" cy="51435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E524E1-8141-9541-A6FA-C28BF16C1FEC}"/>
              </a:ext>
            </a:extLst>
          </p:cNvPr>
          <p:cNvSpPr>
            <a:spLocks noGrp="1"/>
          </p:cNvSpPr>
          <p:nvPr>
            <p:ph type="title"/>
          </p:nvPr>
        </p:nvSpPr>
        <p:spPr>
          <a:xfrm>
            <a:off x="0" y="0"/>
            <a:ext cx="3597275" cy="5143500"/>
          </a:xfrm>
          <a:solidFill>
            <a:srgbClr val="20449A"/>
          </a:solidFill>
        </p:spPr>
        <p:txBody>
          <a:bodyPr vert="horz" lIns="91440" tIns="45720" rIns="91440" bIns="45720" rtlCol="0">
            <a:normAutofit/>
          </a:bodyPr>
          <a:lstStyle/>
          <a:p>
            <a:r>
              <a:rPr lang="en-US" sz="3400" kern="1200" dirty="0">
                <a:solidFill>
                  <a:srgbClr val="FFFFFF"/>
                </a:solidFill>
                <a:latin typeface="+mj-lt"/>
                <a:ea typeface="+mj-ea"/>
                <a:cs typeface="+mj-cs"/>
              </a:rPr>
              <a:t>Methods for Azure resource deployments</a:t>
            </a:r>
          </a:p>
        </p:txBody>
      </p:sp>
      <p:sp>
        <p:nvSpPr>
          <p:cNvPr id="31" name="Rectangle 13">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19" y="0"/>
            <a:ext cx="106556" cy="51435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TextBox 4">
            <a:extLst>
              <a:ext uri="{FF2B5EF4-FFF2-40B4-BE49-F238E27FC236}">
                <a16:creationId xmlns:a16="http://schemas.microsoft.com/office/drawing/2014/main" id="{50E83BA3-1716-4EB7-AD5D-49FAC799DB94}"/>
              </a:ext>
            </a:extLst>
          </p:cNvPr>
          <p:cNvGraphicFramePr/>
          <p:nvPr>
            <p:extLst>
              <p:ext uri="{D42A27DB-BD31-4B8C-83A1-F6EECF244321}">
                <p14:modId xmlns:p14="http://schemas.microsoft.com/office/powerpoint/2010/main" val="2097098640"/>
              </p:ext>
            </p:extLst>
          </p:nvPr>
        </p:nvGraphicFramePr>
        <p:xfrm>
          <a:off x="4094559" y="482203"/>
          <a:ext cx="4567238" cy="41790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73702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9">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19" cy="51435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6D917FD-6042-3F4A-A6BD-2637BA1A7914}"/>
              </a:ext>
            </a:extLst>
          </p:cNvPr>
          <p:cNvSpPr>
            <a:spLocks noGrp="1"/>
          </p:cNvSpPr>
          <p:nvPr>
            <p:ph type="title"/>
          </p:nvPr>
        </p:nvSpPr>
        <p:spPr>
          <a:xfrm>
            <a:off x="0" y="0"/>
            <a:ext cx="3597275" cy="5143500"/>
          </a:xfrm>
          <a:solidFill>
            <a:srgbClr val="20449A"/>
          </a:solidFill>
        </p:spPr>
        <p:txBody>
          <a:bodyPr>
            <a:normAutofit/>
          </a:bodyPr>
          <a:lstStyle/>
          <a:p>
            <a:r>
              <a:rPr lang="en-US" sz="4100">
                <a:solidFill>
                  <a:srgbClr val="FFFFFF"/>
                </a:solidFill>
              </a:rPr>
              <a:t>Azure Resource Manager Templates</a:t>
            </a:r>
            <a:endParaRPr lang="en-US" sz="4100" dirty="0">
              <a:solidFill>
                <a:srgbClr val="FFFFFF"/>
              </a:solidFill>
            </a:endParaRPr>
          </a:p>
        </p:txBody>
      </p:sp>
      <p:sp>
        <p:nvSpPr>
          <p:cNvPr id="22" name="Rectangle 11">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19" y="0"/>
            <a:ext cx="106556" cy="51435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3" name="Content Placeholder 2">
            <a:extLst>
              <a:ext uri="{FF2B5EF4-FFF2-40B4-BE49-F238E27FC236}">
                <a16:creationId xmlns:a16="http://schemas.microsoft.com/office/drawing/2014/main" id="{E60FE14C-90E0-4CD6-A028-536A35020612}"/>
              </a:ext>
            </a:extLst>
          </p:cNvPr>
          <p:cNvGraphicFramePr>
            <a:graphicFrameLocks noGrp="1"/>
          </p:cNvGraphicFramePr>
          <p:nvPr>
            <p:ph idx="1"/>
            <p:extLst>
              <p:ext uri="{D42A27DB-BD31-4B8C-83A1-F6EECF244321}">
                <p14:modId xmlns:p14="http://schemas.microsoft.com/office/powerpoint/2010/main" val="716427575"/>
              </p:ext>
            </p:extLst>
          </p:nvPr>
        </p:nvGraphicFramePr>
        <p:xfrm>
          <a:off x="4094559" y="482203"/>
          <a:ext cx="4567238" cy="41790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Picture 15">
            <a:extLst>
              <a:ext uri="{FF2B5EF4-FFF2-40B4-BE49-F238E27FC236}">
                <a16:creationId xmlns:a16="http://schemas.microsoft.com/office/drawing/2014/main" id="{CEF4F374-07D1-460E-8F19-838B3CAEC93A}"/>
              </a:ext>
            </a:extLst>
          </p:cNvPr>
          <p:cNvPicPr>
            <a:picLocks noChangeAspect="1"/>
          </p:cNvPicPr>
          <p:nvPr/>
        </p:nvPicPr>
        <p:blipFill>
          <a:blip r:embed="rId8"/>
          <a:stretch>
            <a:fillRect/>
          </a:stretch>
        </p:blipFill>
        <p:spPr>
          <a:xfrm>
            <a:off x="152400" y="59256"/>
            <a:ext cx="990686" cy="845893"/>
          </a:xfrm>
          <a:prstGeom prst="rect">
            <a:avLst/>
          </a:prstGeom>
        </p:spPr>
      </p:pic>
    </p:spTree>
    <p:extLst>
      <p:ext uri="{BB962C8B-B14F-4D97-AF65-F5344CB8AC3E}">
        <p14:creationId xmlns:p14="http://schemas.microsoft.com/office/powerpoint/2010/main" val="1231236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graphicEl>
                                              <a:dgm id="{EE5FAA20-6565-4B45-A31C-66A06778151D}"/>
                                            </p:graphicEl>
                                          </p:spTgt>
                                        </p:tgtEl>
                                        <p:attrNameLst>
                                          <p:attrName>style.visibility</p:attrName>
                                        </p:attrNameLst>
                                      </p:cBhvr>
                                      <p:to>
                                        <p:strVal val="visible"/>
                                      </p:to>
                                    </p:set>
                                    <p:animEffect transition="in" filter="fade">
                                      <p:cBhvr>
                                        <p:cTn id="7" dur="500"/>
                                        <p:tgtEl>
                                          <p:spTgt spid="23">
                                            <p:graphicEl>
                                              <a:dgm id="{EE5FAA20-6565-4B45-A31C-66A06778151D}"/>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graphicEl>
                                              <a:dgm id="{45185254-55F3-40B6-A37A-0694E24AF596}"/>
                                            </p:graphicEl>
                                          </p:spTgt>
                                        </p:tgtEl>
                                        <p:attrNameLst>
                                          <p:attrName>style.visibility</p:attrName>
                                        </p:attrNameLst>
                                      </p:cBhvr>
                                      <p:to>
                                        <p:strVal val="visible"/>
                                      </p:to>
                                    </p:set>
                                    <p:animEffect transition="in" filter="fade">
                                      <p:cBhvr>
                                        <p:cTn id="10" dur="500"/>
                                        <p:tgtEl>
                                          <p:spTgt spid="23">
                                            <p:graphicEl>
                                              <a:dgm id="{45185254-55F3-40B6-A37A-0694E24AF596}"/>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graphicEl>
                                              <a:dgm id="{9CF134B9-0651-4721-BAD9-ACB17857D44E}"/>
                                            </p:graphicEl>
                                          </p:spTgt>
                                        </p:tgtEl>
                                        <p:attrNameLst>
                                          <p:attrName>style.visibility</p:attrName>
                                        </p:attrNameLst>
                                      </p:cBhvr>
                                      <p:to>
                                        <p:strVal val="visible"/>
                                      </p:to>
                                    </p:set>
                                    <p:animEffect transition="in" filter="fade">
                                      <p:cBhvr>
                                        <p:cTn id="15" dur="500"/>
                                        <p:tgtEl>
                                          <p:spTgt spid="23">
                                            <p:graphicEl>
                                              <a:dgm id="{9CF134B9-0651-4721-BAD9-ACB17857D44E}"/>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graphicEl>
                                              <a:dgm id="{1FBC2821-78EC-49A4-9F45-D3E66A7C3F61}"/>
                                            </p:graphicEl>
                                          </p:spTgt>
                                        </p:tgtEl>
                                        <p:attrNameLst>
                                          <p:attrName>style.visibility</p:attrName>
                                        </p:attrNameLst>
                                      </p:cBhvr>
                                      <p:to>
                                        <p:strVal val="visible"/>
                                      </p:to>
                                    </p:set>
                                    <p:animEffect transition="in" filter="fade">
                                      <p:cBhvr>
                                        <p:cTn id="18" dur="500"/>
                                        <p:tgtEl>
                                          <p:spTgt spid="23">
                                            <p:graphicEl>
                                              <a:dgm id="{1FBC2821-78EC-49A4-9F45-D3E66A7C3F61}"/>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3">
                                            <p:graphicEl>
                                              <a:dgm id="{38997F7E-1007-4595-ADFD-07AB8F903EAF}"/>
                                            </p:graphicEl>
                                          </p:spTgt>
                                        </p:tgtEl>
                                        <p:attrNameLst>
                                          <p:attrName>style.visibility</p:attrName>
                                        </p:attrNameLst>
                                      </p:cBhvr>
                                      <p:to>
                                        <p:strVal val="visible"/>
                                      </p:to>
                                    </p:set>
                                    <p:animEffect transition="in" filter="fade">
                                      <p:cBhvr>
                                        <p:cTn id="23" dur="500"/>
                                        <p:tgtEl>
                                          <p:spTgt spid="23">
                                            <p:graphicEl>
                                              <a:dgm id="{38997F7E-1007-4595-ADFD-07AB8F903EAF}"/>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graphicEl>
                                              <a:dgm id="{1D490146-0C4E-46C9-8A31-5E282719CE60}"/>
                                            </p:graphicEl>
                                          </p:spTgt>
                                        </p:tgtEl>
                                        <p:attrNameLst>
                                          <p:attrName>style.visibility</p:attrName>
                                        </p:attrNameLst>
                                      </p:cBhvr>
                                      <p:to>
                                        <p:strVal val="visible"/>
                                      </p:to>
                                    </p:set>
                                    <p:animEffect transition="in" filter="fade">
                                      <p:cBhvr>
                                        <p:cTn id="26" dur="500"/>
                                        <p:tgtEl>
                                          <p:spTgt spid="23">
                                            <p:graphicEl>
                                              <a:dgm id="{1D490146-0C4E-46C9-8A31-5E282719CE60}"/>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3">
                                            <p:graphicEl>
                                              <a:dgm id="{811DEC0A-E6BF-4DA6-B89A-19B5771C72E7}"/>
                                            </p:graphicEl>
                                          </p:spTgt>
                                        </p:tgtEl>
                                        <p:attrNameLst>
                                          <p:attrName>style.visibility</p:attrName>
                                        </p:attrNameLst>
                                      </p:cBhvr>
                                      <p:to>
                                        <p:strVal val="visible"/>
                                      </p:to>
                                    </p:set>
                                    <p:animEffect transition="in" filter="fade">
                                      <p:cBhvr>
                                        <p:cTn id="31" dur="500"/>
                                        <p:tgtEl>
                                          <p:spTgt spid="23">
                                            <p:graphicEl>
                                              <a:dgm id="{811DEC0A-E6BF-4DA6-B89A-19B5771C72E7}"/>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graphicEl>
                                              <a:dgm id="{21DE207A-5A3E-4F9A-A4AE-8C1E2A2B1A95}"/>
                                            </p:graphicEl>
                                          </p:spTgt>
                                        </p:tgtEl>
                                        <p:attrNameLst>
                                          <p:attrName>style.visibility</p:attrName>
                                        </p:attrNameLst>
                                      </p:cBhvr>
                                      <p:to>
                                        <p:strVal val="visible"/>
                                      </p:to>
                                    </p:set>
                                    <p:animEffect transition="in" filter="fade">
                                      <p:cBhvr>
                                        <p:cTn id="34" dur="500"/>
                                        <p:tgtEl>
                                          <p:spTgt spid="23">
                                            <p:graphicEl>
                                              <a:dgm id="{21DE207A-5A3E-4F9A-A4AE-8C1E2A2B1A95}"/>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graphicEl>
                                              <a:dgm id="{3BCCD054-9EA8-40C3-8BA3-8BDC7AAFA96D}"/>
                                            </p:graphicEl>
                                          </p:spTgt>
                                        </p:tgtEl>
                                        <p:attrNameLst>
                                          <p:attrName>style.visibility</p:attrName>
                                        </p:attrNameLst>
                                      </p:cBhvr>
                                      <p:to>
                                        <p:strVal val="visible"/>
                                      </p:to>
                                    </p:set>
                                    <p:animEffect transition="in" filter="fade">
                                      <p:cBhvr>
                                        <p:cTn id="39" dur="500"/>
                                        <p:tgtEl>
                                          <p:spTgt spid="23">
                                            <p:graphicEl>
                                              <a:dgm id="{3BCCD054-9EA8-40C3-8BA3-8BDC7AAFA96D}"/>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graphicEl>
                                              <a:dgm id="{00A4E75E-814E-4837-8535-F68752838B5B}"/>
                                            </p:graphicEl>
                                          </p:spTgt>
                                        </p:tgtEl>
                                        <p:attrNameLst>
                                          <p:attrName>style.visibility</p:attrName>
                                        </p:attrNameLst>
                                      </p:cBhvr>
                                      <p:to>
                                        <p:strVal val="visible"/>
                                      </p:to>
                                    </p:set>
                                    <p:animEffect transition="in" filter="fade">
                                      <p:cBhvr>
                                        <p:cTn id="42" dur="500"/>
                                        <p:tgtEl>
                                          <p:spTgt spid="23">
                                            <p:graphicEl>
                                              <a:dgm id="{00A4E75E-814E-4837-8535-F68752838B5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3" grpId="0">
        <p:bldSub>
          <a:bldDgm bld="one"/>
        </p:bldSub>
      </p:bldGraphic>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3.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908</Words>
  <Application>Microsoft Office PowerPoint</Application>
  <PresentationFormat>On-screen Show (16:9)</PresentationFormat>
  <Paragraphs>187</Paragraphs>
  <Slides>21</Slides>
  <Notes>9</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21</vt:i4>
      </vt:variant>
    </vt:vector>
  </HeadingPairs>
  <TitlesOfParts>
    <vt:vector size="34" baseType="lpstr">
      <vt:lpstr>Arial</vt:lpstr>
      <vt:lpstr>Calibri</vt:lpstr>
      <vt:lpstr>Consolas</vt:lpstr>
      <vt:lpstr>Courier New</vt:lpstr>
      <vt:lpstr>Segoe UI</vt:lpstr>
      <vt:lpstr>Segoe UI Light</vt:lpstr>
      <vt:lpstr>Segoe UI Semibold</vt:lpstr>
      <vt:lpstr>Segoe UI Semilight</vt:lpstr>
      <vt:lpstr>Verdana</vt:lpstr>
      <vt:lpstr>Wingdings</vt:lpstr>
      <vt:lpstr>Office Theme</vt:lpstr>
      <vt:lpstr>5-50203_Microsoft_Ignite_Template</vt:lpstr>
      <vt:lpstr>1_5-50203_Microsoft_Ignite_Template</vt:lpstr>
      <vt:lpstr>PowerPoint Presentation</vt:lpstr>
      <vt:lpstr>Infrastructure as Code, Terraform, PowerShell, ARM ili nešto treće</vt:lpstr>
      <vt:lpstr>PowerPoint Presentation</vt:lpstr>
      <vt:lpstr>Today’s agenda</vt:lpstr>
      <vt:lpstr>Infrastructure as Code</vt:lpstr>
      <vt:lpstr>How to Get Started </vt:lpstr>
      <vt:lpstr>DevOps and IaC</vt:lpstr>
      <vt:lpstr>Methods for Azure resource deployments</vt:lpstr>
      <vt:lpstr>Azure Resource Manager Templates</vt:lpstr>
      <vt:lpstr>PowerPoint Presentation</vt:lpstr>
      <vt:lpstr>Multi-cloud infrastructure  transition</vt:lpstr>
      <vt:lpstr>Terraform</vt:lpstr>
      <vt:lpstr>Terraform Example</vt:lpstr>
      <vt:lpstr>PowerPoint Presentation</vt:lpstr>
      <vt:lpstr>Pulumi concept</vt:lpstr>
      <vt:lpstr>Pulumi deploy</vt:lpstr>
      <vt:lpstr>Demo</vt:lpstr>
      <vt:lpstr>Pulumi vs Terraform</vt:lpstr>
      <vt:lpstr>Get started with Pulumi</vt:lpstr>
      <vt:lpstr>PowerPoint Presentation</vt:lpstr>
      <vt:lpstr>HVALA NA PAŽNJI!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Ratomir Vukadin</dc:creator>
  <cp:lastModifiedBy>Ratomir Vukadin</cp:lastModifiedBy>
  <cp:revision>1</cp:revision>
  <dcterms:created xsi:type="dcterms:W3CDTF">2019-10-25T09:22:49Z</dcterms:created>
  <dcterms:modified xsi:type="dcterms:W3CDTF">2019-10-25T13:08:32Z</dcterms:modified>
</cp:coreProperties>
</file>